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9" r:id="rId3"/>
    <p:sldId id="258" r:id="rId4"/>
    <p:sldId id="308" r:id="rId5"/>
    <p:sldId id="318" r:id="rId6"/>
    <p:sldId id="319" r:id="rId7"/>
    <p:sldId id="320" r:id="rId8"/>
    <p:sldId id="321" r:id="rId9"/>
    <p:sldId id="322" r:id="rId10"/>
    <p:sldId id="323" r:id="rId11"/>
    <p:sldId id="324" r:id="rId12"/>
    <p:sldId id="325" r:id="rId13"/>
    <p:sldId id="326" r:id="rId14"/>
    <p:sldId id="327" r:id="rId15"/>
    <p:sldId id="328" r:id="rId16"/>
    <p:sldId id="329" r:id="rId17"/>
    <p:sldId id="330" r:id="rId18"/>
    <p:sldId id="317" r:id="rId19"/>
    <p:sldId id="310" r:id="rId20"/>
    <p:sldId id="331" r:id="rId21"/>
    <p:sldId id="309" r:id="rId22"/>
    <p:sldId id="311" r:id="rId23"/>
    <p:sldId id="312" r:id="rId24"/>
    <p:sldId id="313" r:id="rId25"/>
    <p:sldId id="314" r:id="rId26"/>
    <p:sldId id="315" r:id="rId27"/>
    <p:sldId id="332" r:id="rId28"/>
    <p:sldId id="333" r:id="rId29"/>
    <p:sldId id="334" r:id="rId30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ACC"/>
    <a:srgbClr val="FAFAFA"/>
    <a:srgbClr val="D3DDE4"/>
    <a:srgbClr val="F0DB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02" autoAdjust="0"/>
    <p:restoredTop sz="94133" autoAdjust="0"/>
  </p:normalViewPr>
  <p:slideViewPr>
    <p:cSldViewPr snapToGrid="0" snapToObjects="1">
      <p:cViewPr varScale="1">
        <p:scale>
          <a:sx n="72" d="100"/>
          <a:sy n="72" d="100"/>
        </p:scale>
        <p:origin x="594" y="72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D3ACFDFD-C8F0-48CE-8AA5-7A319E3888E1}"/>
    <pc:docChg chg="undo custSel addSld delSld modSld">
      <pc:chgData name="Kevin DeRudder" userId="b8db0611-c7c8-4114-b23c-d54441a090d5" providerId="ADAL" clId="{D3ACFDFD-C8F0-48CE-8AA5-7A319E3888E1}" dt="2018-12-20T10:48:20.380" v="1252"/>
      <pc:docMkLst>
        <pc:docMk/>
      </pc:docMkLst>
      <pc:sldChg chg="modSp">
        <pc:chgData name="Kevin DeRudder" userId="b8db0611-c7c8-4114-b23c-d54441a090d5" providerId="ADAL" clId="{D3ACFDFD-C8F0-48CE-8AA5-7A319E3888E1}" dt="2018-12-20T10:34:53.160" v="824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D3ACFDFD-C8F0-48CE-8AA5-7A319E3888E1}" dt="2018-12-20T10:34:53.160" v="824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modSp">
        <pc:chgData name="Kevin DeRudder" userId="b8db0611-c7c8-4114-b23c-d54441a090d5" providerId="ADAL" clId="{D3ACFDFD-C8F0-48CE-8AA5-7A319E3888E1}" dt="2018-12-20T10:35:19.998" v="840" actId="20577"/>
        <pc:sldMkLst>
          <pc:docMk/>
          <pc:sldMk cId="737203482" sldId="308"/>
        </pc:sldMkLst>
        <pc:spChg chg="mod">
          <ac:chgData name="Kevin DeRudder" userId="b8db0611-c7c8-4114-b23c-d54441a090d5" providerId="ADAL" clId="{D3ACFDFD-C8F0-48CE-8AA5-7A319E3888E1}" dt="2018-12-20T10:35:19.998" v="840" actId="20577"/>
          <ac:spMkLst>
            <pc:docMk/>
            <pc:sldMk cId="737203482" sldId="308"/>
            <ac:spMk id="5" creationId="{B8BE17F8-C6B1-4839-8B99-2FEFF56FD993}"/>
          </ac:spMkLst>
        </pc:spChg>
      </pc:sldChg>
      <pc:sldChg chg="addSp delSp modSp add">
        <pc:chgData name="Kevin DeRudder" userId="b8db0611-c7c8-4114-b23c-d54441a090d5" providerId="ADAL" clId="{D3ACFDFD-C8F0-48CE-8AA5-7A319E3888E1}" dt="2018-12-20T10:20:16.110" v="433" actId="14100"/>
        <pc:sldMkLst>
          <pc:docMk/>
          <pc:sldMk cId="1164487690" sldId="309"/>
        </pc:sldMkLst>
        <pc:spChg chg="del">
          <ac:chgData name="Kevin DeRudder" userId="b8db0611-c7c8-4114-b23c-d54441a090d5" providerId="ADAL" clId="{D3ACFDFD-C8F0-48CE-8AA5-7A319E3888E1}" dt="2018-12-20T10:14:45.960" v="31"/>
          <ac:spMkLst>
            <pc:docMk/>
            <pc:sldMk cId="1164487690" sldId="309"/>
            <ac:spMk id="2" creationId="{319DC4A2-734B-4E83-AD72-E31291B9DFE0}"/>
          </ac:spMkLst>
        </pc:spChg>
        <pc:spChg chg="del">
          <ac:chgData name="Kevin DeRudder" userId="b8db0611-c7c8-4114-b23c-d54441a090d5" providerId="ADAL" clId="{D3ACFDFD-C8F0-48CE-8AA5-7A319E3888E1}" dt="2018-12-20T10:14:45.960" v="31"/>
          <ac:spMkLst>
            <pc:docMk/>
            <pc:sldMk cId="1164487690" sldId="309"/>
            <ac:spMk id="3" creationId="{5572ACFC-C94F-4288-ACDA-7E32F6684C22}"/>
          </ac:spMkLst>
        </pc:spChg>
        <pc:spChg chg="del">
          <ac:chgData name="Kevin DeRudder" userId="b8db0611-c7c8-4114-b23c-d54441a090d5" providerId="ADAL" clId="{D3ACFDFD-C8F0-48CE-8AA5-7A319E3888E1}" dt="2018-12-20T10:14:45.960" v="31"/>
          <ac:spMkLst>
            <pc:docMk/>
            <pc:sldMk cId="1164487690" sldId="309"/>
            <ac:spMk id="4" creationId="{D03253D8-7A54-443D-94AF-F0012A49C6B8}"/>
          </ac:spMkLst>
        </pc:spChg>
        <pc:spChg chg="add mod">
          <ac:chgData name="Kevin DeRudder" userId="b8db0611-c7c8-4114-b23c-d54441a090d5" providerId="ADAL" clId="{D3ACFDFD-C8F0-48CE-8AA5-7A319E3888E1}" dt="2018-12-20T10:16:08.515" v="225" actId="20577"/>
          <ac:spMkLst>
            <pc:docMk/>
            <pc:sldMk cId="1164487690" sldId="309"/>
            <ac:spMk id="5" creationId="{B06C10C2-477F-4568-8C98-DBA6CA1E9C2A}"/>
          </ac:spMkLst>
        </pc:spChg>
        <pc:spChg chg="add mod">
          <ac:chgData name="Kevin DeRudder" userId="b8db0611-c7c8-4114-b23c-d54441a090d5" providerId="ADAL" clId="{D3ACFDFD-C8F0-48CE-8AA5-7A319E3888E1}" dt="2018-12-20T10:18:02.736" v="417" actId="115"/>
          <ac:spMkLst>
            <pc:docMk/>
            <pc:sldMk cId="1164487690" sldId="309"/>
            <ac:spMk id="6" creationId="{1CB7C711-4CC4-475B-87B5-DF0B456D7844}"/>
          </ac:spMkLst>
        </pc:spChg>
        <pc:spChg chg="add mod">
          <ac:chgData name="Kevin DeRudder" userId="b8db0611-c7c8-4114-b23c-d54441a090d5" providerId="ADAL" clId="{D3ACFDFD-C8F0-48CE-8AA5-7A319E3888E1}" dt="2018-12-20T10:17:55.282" v="415" actId="1038"/>
          <ac:spMkLst>
            <pc:docMk/>
            <pc:sldMk cId="1164487690" sldId="309"/>
            <ac:spMk id="7" creationId="{E91CE605-4169-4064-949C-5AAF06E83922}"/>
          </ac:spMkLst>
        </pc:spChg>
        <pc:spChg chg="add mod">
          <ac:chgData name="Kevin DeRudder" userId="b8db0611-c7c8-4114-b23c-d54441a090d5" providerId="ADAL" clId="{D3ACFDFD-C8F0-48CE-8AA5-7A319E3888E1}" dt="2018-12-20T10:20:16.110" v="433" actId="14100"/>
          <ac:spMkLst>
            <pc:docMk/>
            <pc:sldMk cId="1164487690" sldId="309"/>
            <ac:spMk id="8" creationId="{58AFCAAF-A256-422C-BFF9-F67B42A1048A}"/>
          </ac:spMkLst>
        </pc:spChg>
      </pc:sldChg>
      <pc:sldChg chg="del">
        <pc:chgData name="Kevin DeRudder" userId="b8db0611-c7c8-4114-b23c-d54441a090d5" providerId="ADAL" clId="{D3ACFDFD-C8F0-48CE-8AA5-7A319E3888E1}" dt="2018-12-20T10:14:26.664" v="10" actId="2696"/>
        <pc:sldMkLst>
          <pc:docMk/>
          <pc:sldMk cId="2997754586" sldId="309"/>
        </pc:sldMkLst>
      </pc:sldChg>
      <pc:sldChg chg="addSp delSp modSp add">
        <pc:chgData name="Kevin DeRudder" userId="b8db0611-c7c8-4114-b23c-d54441a090d5" providerId="ADAL" clId="{D3ACFDFD-C8F0-48CE-8AA5-7A319E3888E1}" dt="2018-12-20T10:15:51.238" v="221" actId="20577"/>
        <pc:sldMkLst>
          <pc:docMk/>
          <pc:sldMk cId="3202144737" sldId="310"/>
        </pc:sldMkLst>
        <pc:spChg chg="del">
          <ac:chgData name="Kevin DeRudder" userId="b8db0611-c7c8-4114-b23c-d54441a090d5" providerId="ADAL" clId="{D3ACFDFD-C8F0-48CE-8AA5-7A319E3888E1}" dt="2018-12-20T10:15:21.401" v="138"/>
          <ac:spMkLst>
            <pc:docMk/>
            <pc:sldMk cId="3202144737" sldId="310"/>
            <ac:spMk id="2" creationId="{484A36C7-D45D-4BF9-B144-F44D9514E077}"/>
          </ac:spMkLst>
        </pc:spChg>
        <pc:spChg chg="del">
          <ac:chgData name="Kevin DeRudder" userId="b8db0611-c7c8-4114-b23c-d54441a090d5" providerId="ADAL" clId="{D3ACFDFD-C8F0-48CE-8AA5-7A319E3888E1}" dt="2018-12-20T10:15:21.401" v="138"/>
          <ac:spMkLst>
            <pc:docMk/>
            <pc:sldMk cId="3202144737" sldId="310"/>
            <ac:spMk id="3" creationId="{FB300066-9872-4004-BB9C-1F3C69EAF716}"/>
          </ac:spMkLst>
        </pc:spChg>
        <pc:spChg chg="del">
          <ac:chgData name="Kevin DeRudder" userId="b8db0611-c7c8-4114-b23c-d54441a090d5" providerId="ADAL" clId="{D3ACFDFD-C8F0-48CE-8AA5-7A319E3888E1}" dt="2018-12-20T10:15:21.401" v="138"/>
          <ac:spMkLst>
            <pc:docMk/>
            <pc:sldMk cId="3202144737" sldId="310"/>
            <ac:spMk id="4" creationId="{D1D06074-7926-4D87-9C0F-FC0D08E98C10}"/>
          </ac:spMkLst>
        </pc:spChg>
        <pc:spChg chg="add mod">
          <ac:chgData name="Kevin DeRudder" userId="b8db0611-c7c8-4114-b23c-d54441a090d5" providerId="ADAL" clId="{D3ACFDFD-C8F0-48CE-8AA5-7A319E3888E1}" dt="2018-12-20T10:15:24.454" v="147" actId="20577"/>
          <ac:spMkLst>
            <pc:docMk/>
            <pc:sldMk cId="3202144737" sldId="310"/>
            <ac:spMk id="5" creationId="{2432D0CB-D287-4BE9-B3AB-7F459D690510}"/>
          </ac:spMkLst>
        </pc:spChg>
        <pc:spChg chg="add mod">
          <ac:chgData name="Kevin DeRudder" userId="b8db0611-c7c8-4114-b23c-d54441a090d5" providerId="ADAL" clId="{D3ACFDFD-C8F0-48CE-8AA5-7A319E3888E1}" dt="2018-12-20T10:15:51.238" v="221" actId="20577"/>
          <ac:spMkLst>
            <pc:docMk/>
            <pc:sldMk cId="3202144737" sldId="310"/>
            <ac:spMk id="6" creationId="{8060E885-168A-4AC2-A2BB-BBBC0A3317B2}"/>
          </ac:spMkLst>
        </pc:spChg>
      </pc:sldChg>
      <pc:sldChg chg="addSp modSp add">
        <pc:chgData name="Kevin DeRudder" userId="b8db0611-c7c8-4114-b23c-d54441a090d5" providerId="ADAL" clId="{D3ACFDFD-C8F0-48CE-8AA5-7A319E3888E1}" dt="2018-12-20T10:24:07.593" v="525" actId="1076"/>
        <pc:sldMkLst>
          <pc:docMk/>
          <pc:sldMk cId="1642276807" sldId="311"/>
        </pc:sldMkLst>
        <pc:spChg chg="mod">
          <ac:chgData name="Kevin DeRudder" userId="b8db0611-c7c8-4114-b23c-d54441a090d5" providerId="ADAL" clId="{D3ACFDFD-C8F0-48CE-8AA5-7A319E3888E1}" dt="2018-12-20T10:21:16.193" v="442" actId="20577"/>
          <ac:spMkLst>
            <pc:docMk/>
            <pc:sldMk cId="1642276807" sldId="311"/>
            <ac:spMk id="2" creationId="{9E5F9889-00F7-407B-B978-F5A97B0D2475}"/>
          </ac:spMkLst>
        </pc:spChg>
        <pc:spChg chg="mod">
          <ac:chgData name="Kevin DeRudder" userId="b8db0611-c7c8-4114-b23c-d54441a090d5" providerId="ADAL" clId="{D3ACFDFD-C8F0-48CE-8AA5-7A319E3888E1}" dt="2018-12-20T10:21:58.869" v="518" actId="20577"/>
          <ac:spMkLst>
            <pc:docMk/>
            <pc:sldMk cId="1642276807" sldId="311"/>
            <ac:spMk id="3" creationId="{C96274D2-74F9-4711-987B-C4B4FF63E6A3}"/>
          </ac:spMkLst>
        </pc:spChg>
        <pc:spChg chg="add mod">
          <ac:chgData name="Kevin DeRudder" userId="b8db0611-c7c8-4114-b23c-d54441a090d5" providerId="ADAL" clId="{D3ACFDFD-C8F0-48CE-8AA5-7A319E3888E1}" dt="2018-12-20T10:24:07.593" v="525" actId="1076"/>
          <ac:spMkLst>
            <pc:docMk/>
            <pc:sldMk cId="1642276807" sldId="311"/>
            <ac:spMk id="4" creationId="{EFC08C18-81CA-49B5-937E-F85F6FB1A6ED}"/>
          </ac:spMkLst>
        </pc:spChg>
      </pc:sldChg>
      <pc:sldChg chg="addSp modSp add">
        <pc:chgData name="Kevin DeRudder" userId="b8db0611-c7c8-4114-b23c-d54441a090d5" providerId="ADAL" clId="{D3ACFDFD-C8F0-48CE-8AA5-7A319E3888E1}" dt="2018-12-20T10:26:53.935" v="601" actId="1076"/>
        <pc:sldMkLst>
          <pc:docMk/>
          <pc:sldMk cId="3952067272" sldId="312"/>
        </pc:sldMkLst>
        <pc:spChg chg="mod">
          <ac:chgData name="Kevin DeRudder" userId="b8db0611-c7c8-4114-b23c-d54441a090d5" providerId="ADAL" clId="{D3ACFDFD-C8F0-48CE-8AA5-7A319E3888E1}" dt="2018-12-20T10:25:19.109" v="534" actId="20577"/>
          <ac:spMkLst>
            <pc:docMk/>
            <pc:sldMk cId="3952067272" sldId="312"/>
            <ac:spMk id="2" creationId="{C884BEB9-FEB1-4150-BA74-75895801438F}"/>
          </ac:spMkLst>
        </pc:spChg>
        <pc:spChg chg="mod">
          <ac:chgData name="Kevin DeRudder" userId="b8db0611-c7c8-4114-b23c-d54441a090d5" providerId="ADAL" clId="{D3ACFDFD-C8F0-48CE-8AA5-7A319E3888E1}" dt="2018-12-20T10:25:41.237" v="592" actId="20577"/>
          <ac:spMkLst>
            <pc:docMk/>
            <pc:sldMk cId="3952067272" sldId="312"/>
            <ac:spMk id="3" creationId="{73D27225-95B8-4615-B78A-6216EF59A73E}"/>
          </ac:spMkLst>
        </pc:spChg>
        <pc:spChg chg="add mod">
          <ac:chgData name="Kevin DeRudder" userId="b8db0611-c7c8-4114-b23c-d54441a090d5" providerId="ADAL" clId="{D3ACFDFD-C8F0-48CE-8AA5-7A319E3888E1}" dt="2018-12-20T10:26:53.935" v="601" actId="1076"/>
          <ac:spMkLst>
            <pc:docMk/>
            <pc:sldMk cId="3952067272" sldId="312"/>
            <ac:spMk id="4" creationId="{13C871B7-12DB-47F7-8F35-B8A71B6CB4C8}"/>
          </ac:spMkLst>
        </pc:spChg>
      </pc:sldChg>
      <pc:sldChg chg="addSp modSp add modAnim">
        <pc:chgData name="Kevin DeRudder" userId="b8db0611-c7c8-4114-b23c-d54441a090d5" providerId="ADAL" clId="{D3ACFDFD-C8F0-48CE-8AA5-7A319E3888E1}" dt="2018-12-20T10:30:41.579" v="767" actId="14100"/>
        <pc:sldMkLst>
          <pc:docMk/>
          <pc:sldMk cId="1198293488" sldId="313"/>
        </pc:sldMkLst>
        <pc:spChg chg="mod">
          <ac:chgData name="Kevin DeRudder" userId="b8db0611-c7c8-4114-b23c-d54441a090d5" providerId="ADAL" clId="{D3ACFDFD-C8F0-48CE-8AA5-7A319E3888E1}" dt="2018-12-20T10:30:41.579" v="767" actId="14100"/>
          <ac:spMkLst>
            <pc:docMk/>
            <pc:sldMk cId="1198293488" sldId="313"/>
            <ac:spMk id="4" creationId="{13C871B7-12DB-47F7-8F35-B8A71B6CB4C8}"/>
          </ac:spMkLst>
        </pc:spChg>
        <pc:spChg chg="add mod">
          <ac:chgData name="Kevin DeRudder" userId="b8db0611-c7c8-4114-b23c-d54441a090d5" providerId="ADAL" clId="{D3ACFDFD-C8F0-48CE-8AA5-7A319E3888E1}" dt="2018-12-20T10:30:18.107" v="763" actId="1076"/>
          <ac:spMkLst>
            <pc:docMk/>
            <pc:sldMk cId="1198293488" sldId="313"/>
            <ac:spMk id="6" creationId="{F679DC19-AAF0-4F53-A1C0-BB795F9B42AB}"/>
          </ac:spMkLst>
        </pc:spChg>
        <pc:picChg chg="add mod">
          <ac:chgData name="Kevin DeRudder" userId="b8db0611-c7c8-4114-b23c-d54441a090d5" providerId="ADAL" clId="{D3ACFDFD-C8F0-48CE-8AA5-7A319E3888E1}" dt="2018-12-20T10:27:11.554" v="608" actId="1037"/>
          <ac:picMkLst>
            <pc:docMk/>
            <pc:sldMk cId="1198293488" sldId="313"/>
            <ac:picMk id="5" creationId="{F63368E2-353D-43DF-AABE-4AFF561D514A}"/>
          </ac:picMkLst>
        </pc:picChg>
      </pc:sldChg>
      <pc:sldChg chg="addSp modSp add">
        <pc:chgData name="Kevin DeRudder" userId="b8db0611-c7c8-4114-b23c-d54441a090d5" providerId="ADAL" clId="{D3ACFDFD-C8F0-48CE-8AA5-7A319E3888E1}" dt="2018-12-20T10:32:31.327" v="784" actId="1076"/>
        <pc:sldMkLst>
          <pc:docMk/>
          <pc:sldMk cId="2137418820" sldId="314"/>
        </pc:sldMkLst>
        <pc:spChg chg="mod">
          <ac:chgData name="Kevin DeRudder" userId="b8db0611-c7c8-4114-b23c-d54441a090d5" providerId="ADAL" clId="{D3ACFDFD-C8F0-48CE-8AA5-7A319E3888E1}" dt="2018-12-20T10:31:24.911" v="775" actId="20577"/>
          <ac:spMkLst>
            <pc:docMk/>
            <pc:sldMk cId="2137418820" sldId="314"/>
            <ac:spMk id="2" creationId="{E18441C4-C28F-4D38-ACB4-9538F6E4C5B6}"/>
          </ac:spMkLst>
        </pc:spChg>
        <pc:spChg chg="mod">
          <ac:chgData name="Kevin DeRudder" userId="b8db0611-c7c8-4114-b23c-d54441a090d5" providerId="ADAL" clId="{D3ACFDFD-C8F0-48CE-8AA5-7A319E3888E1}" dt="2018-12-20T10:31:34.098" v="776"/>
          <ac:spMkLst>
            <pc:docMk/>
            <pc:sldMk cId="2137418820" sldId="314"/>
            <ac:spMk id="3" creationId="{77578357-F8CC-4EDC-8CF5-5640ED760658}"/>
          </ac:spMkLst>
        </pc:spChg>
        <pc:spChg chg="add mod">
          <ac:chgData name="Kevin DeRudder" userId="b8db0611-c7c8-4114-b23c-d54441a090d5" providerId="ADAL" clId="{D3ACFDFD-C8F0-48CE-8AA5-7A319E3888E1}" dt="2018-12-20T10:32:31.327" v="784" actId="1076"/>
          <ac:spMkLst>
            <pc:docMk/>
            <pc:sldMk cId="2137418820" sldId="314"/>
            <ac:spMk id="4" creationId="{18F756D8-F3D9-41C8-BBE2-15B4B0847D87}"/>
          </ac:spMkLst>
        </pc:spChg>
      </pc:sldChg>
      <pc:sldChg chg="addSp delSp modSp add">
        <pc:chgData name="Kevin DeRudder" userId="b8db0611-c7c8-4114-b23c-d54441a090d5" providerId="ADAL" clId="{D3ACFDFD-C8F0-48CE-8AA5-7A319E3888E1}" dt="2018-12-20T10:34:15.042" v="809" actId="1076"/>
        <pc:sldMkLst>
          <pc:docMk/>
          <pc:sldMk cId="312871294" sldId="315"/>
        </pc:sldMkLst>
        <pc:spChg chg="mod">
          <ac:chgData name="Kevin DeRudder" userId="b8db0611-c7c8-4114-b23c-d54441a090d5" providerId="ADAL" clId="{D3ACFDFD-C8F0-48CE-8AA5-7A319E3888E1}" dt="2018-12-20T10:33:03.397" v="792" actId="20577"/>
          <ac:spMkLst>
            <pc:docMk/>
            <pc:sldMk cId="312871294" sldId="315"/>
            <ac:spMk id="2" creationId="{FC3CEC88-E291-4FF3-9AC5-A33B6CE347A7}"/>
          </ac:spMkLst>
        </pc:spChg>
        <pc:spChg chg="del">
          <ac:chgData name="Kevin DeRudder" userId="b8db0611-c7c8-4114-b23c-d54441a090d5" providerId="ADAL" clId="{D3ACFDFD-C8F0-48CE-8AA5-7A319E3888E1}" dt="2018-12-20T10:33:24.678" v="793" actId="478"/>
          <ac:spMkLst>
            <pc:docMk/>
            <pc:sldMk cId="312871294" sldId="315"/>
            <ac:spMk id="3" creationId="{E38C33F9-191B-4AC3-A2F4-3AB22C668615}"/>
          </ac:spMkLst>
        </pc:spChg>
        <pc:spChg chg="add mod">
          <ac:chgData name="Kevin DeRudder" userId="b8db0611-c7c8-4114-b23c-d54441a090d5" providerId="ADAL" clId="{D3ACFDFD-C8F0-48CE-8AA5-7A319E3888E1}" dt="2018-12-20T10:33:43.175" v="801" actId="14100"/>
          <ac:spMkLst>
            <pc:docMk/>
            <pc:sldMk cId="312871294" sldId="315"/>
            <ac:spMk id="4" creationId="{EB6F382D-B408-4507-994F-4C209A4CC991}"/>
          </ac:spMkLst>
        </pc:spChg>
        <pc:spChg chg="add mod">
          <ac:chgData name="Kevin DeRudder" userId="b8db0611-c7c8-4114-b23c-d54441a090d5" providerId="ADAL" clId="{D3ACFDFD-C8F0-48CE-8AA5-7A319E3888E1}" dt="2018-12-20T10:34:15.042" v="809" actId="1076"/>
          <ac:spMkLst>
            <pc:docMk/>
            <pc:sldMk cId="312871294" sldId="315"/>
            <ac:spMk id="5" creationId="{C94CA646-1D1C-408B-8661-56FBD46598EB}"/>
          </ac:spMkLst>
        </pc:spChg>
        <pc:spChg chg="add mod">
          <ac:chgData name="Kevin DeRudder" userId="b8db0611-c7c8-4114-b23c-d54441a090d5" providerId="ADAL" clId="{D3ACFDFD-C8F0-48CE-8AA5-7A319E3888E1}" dt="2018-12-20T10:34:11.882" v="807" actId="207"/>
          <ac:spMkLst>
            <pc:docMk/>
            <pc:sldMk cId="312871294" sldId="315"/>
            <ac:spMk id="6" creationId="{DDAF487D-00C9-4CA0-94E0-C7E03158F5C6}"/>
          </ac:spMkLst>
        </pc:spChg>
      </pc:sldChg>
      <pc:sldChg chg="add">
        <pc:chgData name="Kevin DeRudder" userId="b8db0611-c7c8-4114-b23c-d54441a090d5" providerId="ADAL" clId="{D3ACFDFD-C8F0-48CE-8AA5-7A319E3888E1}" dt="2018-12-20T10:34:59.176" v="825"/>
        <pc:sldMkLst>
          <pc:docMk/>
          <pc:sldMk cId="4065169654" sldId="316"/>
        </pc:sldMkLst>
      </pc:sldChg>
      <pc:sldChg chg="add">
        <pc:chgData name="Kevin DeRudder" userId="b8db0611-c7c8-4114-b23c-d54441a090d5" providerId="ADAL" clId="{D3ACFDFD-C8F0-48CE-8AA5-7A319E3888E1}" dt="2018-12-20T10:35:01.415" v="826"/>
        <pc:sldMkLst>
          <pc:docMk/>
          <pc:sldMk cId="1033747100" sldId="317"/>
        </pc:sldMkLst>
      </pc:sldChg>
      <pc:sldChg chg="addSp delSp modSp add">
        <pc:chgData name="Kevin DeRudder" userId="b8db0611-c7c8-4114-b23c-d54441a090d5" providerId="ADAL" clId="{D3ACFDFD-C8F0-48CE-8AA5-7A319E3888E1}" dt="2018-12-20T10:35:46.617" v="852" actId="1076"/>
        <pc:sldMkLst>
          <pc:docMk/>
          <pc:sldMk cId="2245996008" sldId="318"/>
        </pc:sldMkLst>
        <pc:spChg chg="del">
          <ac:chgData name="Kevin DeRudder" userId="b8db0611-c7c8-4114-b23c-d54441a090d5" providerId="ADAL" clId="{D3ACFDFD-C8F0-48CE-8AA5-7A319E3888E1}" dt="2018-12-20T10:35:27.918" v="842"/>
          <ac:spMkLst>
            <pc:docMk/>
            <pc:sldMk cId="2245996008" sldId="318"/>
            <ac:spMk id="2" creationId="{49EB096C-6423-4C04-95C3-05C129300B8A}"/>
          </ac:spMkLst>
        </pc:spChg>
        <pc:spChg chg="del">
          <ac:chgData name="Kevin DeRudder" userId="b8db0611-c7c8-4114-b23c-d54441a090d5" providerId="ADAL" clId="{D3ACFDFD-C8F0-48CE-8AA5-7A319E3888E1}" dt="2018-12-20T10:35:27.918" v="842"/>
          <ac:spMkLst>
            <pc:docMk/>
            <pc:sldMk cId="2245996008" sldId="318"/>
            <ac:spMk id="3" creationId="{F4A2C9E4-2BB3-4871-96FC-5775D941135E}"/>
          </ac:spMkLst>
        </pc:spChg>
        <pc:spChg chg="del">
          <ac:chgData name="Kevin DeRudder" userId="b8db0611-c7c8-4114-b23c-d54441a090d5" providerId="ADAL" clId="{D3ACFDFD-C8F0-48CE-8AA5-7A319E3888E1}" dt="2018-12-20T10:35:27.918" v="842"/>
          <ac:spMkLst>
            <pc:docMk/>
            <pc:sldMk cId="2245996008" sldId="318"/>
            <ac:spMk id="4" creationId="{9BB200D3-8753-4BE0-9C9C-B9A4B1E70203}"/>
          </ac:spMkLst>
        </pc:spChg>
        <pc:spChg chg="add mod">
          <ac:chgData name="Kevin DeRudder" userId="b8db0611-c7c8-4114-b23c-d54441a090d5" providerId="ADAL" clId="{D3ACFDFD-C8F0-48CE-8AA5-7A319E3888E1}" dt="2018-12-20T10:35:30.297" v="849" actId="20577"/>
          <ac:spMkLst>
            <pc:docMk/>
            <pc:sldMk cId="2245996008" sldId="318"/>
            <ac:spMk id="5" creationId="{E7D06C36-509C-4A18-9519-C94E992917AB}"/>
          </ac:spMkLst>
        </pc:spChg>
        <pc:spChg chg="add del mod">
          <ac:chgData name="Kevin DeRudder" userId="b8db0611-c7c8-4114-b23c-d54441a090d5" providerId="ADAL" clId="{D3ACFDFD-C8F0-48CE-8AA5-7A319E3888E1}" dt="2018-12-20T10:35:32.297" v="850" actId="478"/>
          <ac:spMkLst>
            <pc:docMk/>
            <pc:sldMk cId="2245996008" sldId="318"/>
            <ac:spMk id="6" creationId="{EFAE25DE-F4E9-4710-9821-F993019E30A7}"/>
          </ac:spMkLst>
        </pc:spChg>
        <pc:spChg chg="add mod">
          <ac:chgData name="Kevin DeRudder" userId="b8db0611-c7c8-4114-b23c-d54441a090d5" providerId="ADAL" clId="{D3ACFDFD-C8F0-48CE-8AA5-7A319E3888E1}" dt="2018-12-20T10:35:46.617" v="852" actId="1076"/>
          <ac:spMkLst>
            <pc:docMk/>
            <pc:sldMk cId="2245996008" sldId="318"/>
            <ac:spMk id="7" creationId="{15F2B702-3D5C-4434-9937-AEB8D4FBDBAA}"/>
          </ac:spMkLst>
        </pc:spChg>
        <pc:spChg chg="add mod">
          <ac:chgData name="Kevin DeRudder" userId="b8db0611-c7c8-4114-b23c-d54441a090d5" providerId="ADAL" clId="{D3ACFDFD-C8F0-48CE-8AA5-7A319E3888E1}" dt="2018-12-20T10:35:46.617" v="852" actId="1076"/>
          <ac:spMkLst>
            <pc:docMk/>
            <pc:sldMk cId="2245996008" sldId="318"/>
            <ac:spMk id="8" creationId="{E454E5DD-7597-4FCF-9265-5003A0BC9C15}"/>
          </ac:spMkLst>
        </pc:spChg>
        <pc:spChg chg="add mod">
          <ac:chgData name="Kevin DeRudder" userId="b8db0611-c7c8-4114-b23c-d54441a090d5" providerId="ADAL" clId="{D3ACFDFD-C8F0-48CE-8AA5-7A319E3888E1}" dt="2018-12-20T10:35:46.617" v="852" actId="1076"/>
          <ac:spMkLst>
            <pc:docMk/>
            <pc:sldMk cId="2245996008" sldId="318"/>
            <ac:spMk id="9" creationId="{19D37455-E756-4540-B35C-52DF4BF87CEC}"/>
          </ac:spMkLst>
        </pc:spChg>
        <pc:spChg chg="add mod">
          <ac:chgData name="Kevin DeRudder" userId="b8db0611-c7c8-4114-b23c-d54441a090d5" providerId="ADAL" clId="{D3ACFDFD-C8F0-48CE-8AA5-7A319E3888E1}" dt="2018-12-20T10:35:46.617" v="852" actId="1076"/>
          <ac:spMkLst>
            <pc:docMk/>
            <pc:sldMk cId="2245996008" sldId="318"/>
            <ac:spMk id="10" creationId="{E0046207-EC8B-485B-B035-621608594274}"/>
          </ac:spMkLst>
        </pc:spChg>
        <pc:spChg chg="add mod">
          <ac:chgData name="Kevin DeRudder" userId="b8db0611-c7c8-4114-b23c-d54441a090d5" providerId="ADAL" clId="{D3ACFDFD-C8F0-48CE-8AA5-7A319E3888E1}" dt="2018-12-20T10:35:46.617" v="852" actId="1076"/>
          <ac:spMkLst>
            <pc:docMk/>
            <pc:sldMk cId="2245996008" sldId="318"/>
            <ac:spMk id="11" creationId="{51B09B24-A867-4E72-B05F-A3DFBF0A2D54}"/>
          </ac:spMkLst>
        </pc:spChg>
        <pc:spChg chg="add mod">
          <ac:chgData name="Kevin DeRudder" userId="b8db0611-c7c8-4114-b23c-d54441a090d5" providerId="ADAL" clId="{D3ACFDFD-C8F0-48CE-8AA5-7A319E3888E1}" dt="2018-12-20T10:35:46.617" v="852" actId="1076"/>
          <ac:spMkLst>
            <pc:docMk/>
            <pc:sldMk cId="2245996008" sldId="318"/>
            <ac:spMk id="12" creationId="{743942A0-A35C-4D18-BE33-F84D3C6C7DB2}"/>
          </ac:spMkLst>
        </pc:spChg>
        <pc:spChg chg="add mod">
          <ac:chgData name="Kevin DeRudder" userId="b8db0611-c7c8-4114-b23c-d54441a090d5" providerId="ADAL" clId="{D3ACFDFD-C8F0-48CE-8AA5-7A319E3888E1}" dt="2018-12-20T10:35:46.617" v="852" actId="1076"/>
          <ac:spMkLst>
            <pc:docMk/>
            <pc:sldMk cId="2245996008" sldId="318"/>
            <ac:spMk id="14" creationId="{867EE38C-1E12-4E71-AF95-40C9BFAD3BAB}"/>
          </ac:spMkLst>
        </pc:spChg>
        <pc:spChg chg="add mod">
          <ac:chgData name="Kevin DeRudder" userId="b8db0611-c7c8-4114-b23c-d54441a090d5" providerId="ADAL" clId="{D3ACFDFD-C8F0-48CE-8AA5-7A319E3888E1}" dt="2018-12-20T10:35:46.617" v="852" actId="1076"/>
          <ac:spMkLst>
            <pc:docMk/>
            <pc:sldMk cId="2245996008" sldId="318"/>
            <ac:spMk id="15" creationId="{1A0167B7-3EB7-429F-86B6-7CEEE3C614B9}"/>
          </ac:spMkLst>
        </pc:spChg>
        <pc:picChg chg="add mod">
          <ac:chgData name="Kevin DeRudder" userId="b8db0611-c7c8-4114-b23c-d54441a090d5" providerId="ADAL" clId="{D3ACFDFD-C8F0-48CE-8AA5-7A319E3888E1}" dt="2018-12-20T10:35:46.617" v="852" actId="1076"/>
          <ac:picMkLst>
            <pc:docMk/>
            <pc:sldMk cId="2245996008" sldId="318"/>
            <ac:picMk id="13" creationId="{F2234AAA-70F6-40EF-9030-6BD0AA346E0E}"/>
          </ac:picMkLst>
        </pc:picChg>
        <pc:cxnChg chg="add mod">
          <ac:chgData name="Kevin DeRudder" userId="b8db0611-c7c8-4114-b23c-d54441a090d5" providerId="ADAL" clId="{D3ACFDFD-C8F0-48CE-8AA5-7A319E3888E1}" dt="2018-12-20T10:35:46.617" v="852" actId="1076"/>
          <ac:cxnSpMkLst>
            <pc:docMk/>
            <pc:sldMk cId="2245996008" sldId="318"/>
            <ac:cxnSpMk id="16" creationId="{F0B7CD6D-FC47-422A-ABDF-A68883B6E989}"/>
          </ac:cxnSpMkLst>
        </pc:cxnChg>
        <pc:cxnChg chg="add mod">
          <ac:chgData name="Kevin DeRudder" userId="b8db0611-c7c8-4114-b23c-d54441a090d5" providerId="ADAL" clId="{D3ACFDFD-C8F0-48CE-8AA5-7A319E3888E1}" dt="2018-12-20T10:35:46.617" v="852" actId="1076"/>
          <ac:cxnSpMkLst>
            <pc:docMk/>
            <pc:sldMk cId="2245996008" sldId="318"/>
            <ac:cxnSpMk id="17" creationId="{3E71CEEB-A87A-4E40-A39D-94AB80F58461}"/>
          </ac:cxnSpMkLst>
        </pc:cxnChg>
        <pc:cxnChg chg="add mod">
          <ac:chgData name="Kevin DeRudder" userId="b8db0611-c7c8-4114-b23c-d54441a090d5" providerId="ADAL" clId="{D3ACFDFD-C8F0-48CE-8AA5-7A319E3888E1}" dt="2018-12-20T10:35:46.617" v="852" actId="1076"/>
          <ac:cxnSpMkLst>
            <pc:docMk/>
            <pc:sldMk cId="2245996008" sldId="318"/>
            <ac:cxnSpMk id="18" creationId="{20AEBF16-B721-40B8-8F10-8A9A5D316397}"/>
          </ac:cxnSpMkLst>
        </pc:cxnChg>
        <pc:cxnChg chg="add mod">
          <ac:chgData name="Kevin DeRudder" userId="b8db0611-c7c8-4114-b23c-d54441a090d5" providerId="ADAL" clId="{D3ACFDFD-C8F0-48CE-8AA5-7A319E3888E1}" dt="2018-12-20T10:35:46.617" v="852" actId="1076"/>
          <ac:cxnSpMkLst>
            <pc:docMk/>
            <pc:sldMk cId="2245996008" sldId="318"/>
            <ac:cxnSpMk id="19" creationId="{EF81D0B1-FFA9-4E18-96E9-C173ACD25172}"/>
          </ac:cxnSpMkLst>
        </pc:cxnChg>
      </pc:sldChg>
      <pc:sldChg chg="addSp modSp add">
        <pc:chgData name="Kevin DeRudder" userId="b8db0611-c7c8-4114-b23c-d54441a090d5" providerId="ADAL" clId="{D3ACFDFD-C8F0-48CE-8AA5-7A319E3888E1}" dt="2018-12-20T10:36:48.071" v="875" actId="1076"/>
        <pc:sldMkLst>
          <pc:docMk/>
          <pc:sldMk cId="4058452812" sldId="319"/>
        </pc:sldMkLst>
        <pc:spChg chg="mod">
          <ac:chgData name="Kevin DeRudder" userId="b8db0611-c7c8-4114-b23c-d54441a090d5" providerId="ADAL" clId="{D3ACFDFD-C8F0-48CE-8AA5-7A319E3888E1}" dt="2018-12-20T10:36:10.702" v="866" actId="20577"/>
          <ac:spMkLst>
            <pc:docMk/>
            <pc:sldMk cId="4058452812" sldId="319"/>
            <ac:spMk id="2" creationId="{D180DE21-CF21-48C7-BFA0-28220A47E14F}"/>
          </ac:spMkLst>
        </pc:spChg>
        <pc:spChg chg="mod">
          <ac:chgData name="Kevin DeRudder" userId="b8db0611-c7c8-4114-b23c-d54441a090d5" providerId="ADAL" clId="{D3ACFDFD-C8F0-48CE-8AA5-7A319E3888E1}" dt="2018-12-20T10:36:15.554" v="867"/>
          <ac:spMkLst>
            <pc:docMk/>
            <pc:sldMk cId="4058452812" sldId="319"/>
            <ac:spMk id="3" creationId="{8F7A8BEF-F90D-4745-A7DE-B425FF944DDA}"/>
          </ac:spMkLst>
        </pc:spChg>
        <pc:spChg chg="add mod">
          <ac:chgData name="Kevin DeRudder" userId="b8db0611-c7c8-4114-b23c-d54441a090d5" providerId="ADAL" clId="{D3ACFDFD-C8F0-48CE-8AA5-7A319E3888E1}" dt="2018-12-20T10:36:31.097" v="869" actId="1076"/>
          <ac:spMkLst>
            <pc:docMk/>
            <pc:sldMk cId="4058452812" sldId="319"/>
            <ac:spMk id="4" creationId="{66CA3272-7922-4422-9A70-B4A79FCEF198}"/>
          </ac:spMkLst>
        </pc:spChg>
        <pc:spChg chg="add mod">
          <ac:chgData name="Kevin DeRudder" userId="b8db0611-c7c8-4114-b23c-d54441a090d5" providerId="ADAL" clId="{D3ACFDFD-C8F0-48CE-8AA5-7A319E3888E1}" dt="2018-12-20T10:36:31.097" v="869" actId="1076"/>
          <ac:spMkLst>
            <pc:docMk/>
            <pc:sldMk cId="4058452812" sldId="319"/>
            <ac:spMk id="5" creationId="{0CB55431-3CE3-4CE8-AF4B-F3E6CE65E1AC}"/>
          </ac:spMkLst>
        </pc:spChg>
        <pc:spChg chg="add mod">
          <ac:chgData name="Kevin DeRudder" userId="b8db0611-c7c8-4114-b23c-d54441a090d5" providerId="ADAL" clId="{D3ACFDFD-C8F0-48CE-8AA5-7A319E3888E1}" dt="2018-12-20T10:36:31.097" v="869" actId="1076"/>
          <ac:spMkLst>
            <pc:docMk/>
            <pc:sldMk cId="4058452812" sldId="319"/>
            <ac:spMk id="6" creationId="{F6383CC9-1FE6-4D92-B4AA-90377A8F12BD}"/>
          </ac:spMkLst>
        </pc:spChg>
        <pc:spChg chg="add mod">
          <ac:chgData name="Kevin DeRudder" userId="b8db0611-c7c8-4114-b23c-d54441a090d5" providerId="ADAL" clId="{D3ACFDFD-C8F0-48CE-8AA5-7A319E3888E1}" dt="2018-12-20T10:36:31.097" v="869" actId="1076"/>
          <ac:spMkLst>
            <pc:docMk/>
            <pc:sldMk cId="4058452812" sldId="319"/>
            <ac:spMk id="7" creationId="{0802ABB5-5E3D-4FFE-A1DA-5D6A69D4E04B}"/>
          </ac:spMkLst>
        </pc:spChg>
        <pc:spChg chg="add mod">
          <ac:chgData name="Kevin DeRudder" userId="b8db0611-c7c8-4114-b23c-d54441a090d5" providerId="ADAL" clId="{D3ACFDFD-C8F0-48CE-8AA5-7A319E3888E1}" dt="2018-12-20T10:36:31.097" v="869" actId="1076"/>
          <ac:spMkLst>
            <pc:docMk/>
            <pc:sldMk cId="4058452812" sldId="319"/>
            <ac:spMk id="8" creationId="{92279253-A984-492E-A63B-2F47F74F8AD3}"/>
          </ac:spMkLst>
        </pc:spChg>
        <pc:spChg chg="add mod">
          <ac:chgData name="Kevin DeRudder" userId="b8db0611-c7c8-4114-b23c-d54441a090d5" providerId="ADAL" clId="{D3ACFDFD-C8F0-48CE-8AA5-7A319E3888E1}" dt="2018-12-20T10:36:31.097" v="869" actId="1076"/>
          <ac:spMkLst>
            <pc:docMk/>
            <pc:sldMk cId="4058452812" sldId="319"/>
            <ac:spMk id="9" creationId="{7AC8BCC6-7A7B-4CD6-AB8D-77F097F2736E}"/>
          </ac:spMkLst>
        </pc:spChg>
        <pc:spChg chg="add mod">
          <ac:chgData name="Kevin DeRudder" userId="b8db0611-c7c8-4114-b23c-d54441a090d5" providerId="ADAL" clId="{D3ACFDFD-C8F0-48CE-8AA5-7A319E3888E1}" dt="2018-12-20T10:36:48.071" v="875" actId="1076"/>
          <ac:spMkLst>
            <pc:docMk/>
            <pc:sldMk cId="4058452812" sldId="319"/>
            <ac:spMk id="11" creationId="{8A6EB630-E08D-48B7-91F5-877E261B8E42}"/>
          </ac:spMkLst>
        </pc:spChg>
        <pc:spChg chg="add mod">
          <ac:chgData name="Kevin DeRudder" userId="b8db0611-c7c8-4114-b23c-d54441a090d5" providerId="ADAL" clId="{D3ACFDFD-C8F0-48CE-8AA5-7A319E3888E1}" dt="2018-12-20T10:36:31.097" v="869" actId="1076"/>
          <ac:spMkLst>
            <pc:docMk/>
            <pc:sldMk cId="4058452812" sldId="319"/>
            <ac:spMk id="12" creationId="{515F1F32-5129-46CA-9583-0E902BD70585}"/>
          </ac:spMkLst>
        </pc:spChg>
        <pc:spChg chg="add mod">
          <ac:chgData name="Kevin DeRudder" userId="b8db0611-c7c8-4114-b23c-d54441a090d5" providerId="ADAL" clId="{D3ACFDFD-C8F0-48CE-8AA5-7A319E3888E1}" dt="2018-12-20T10:36:39.742" v="873" actId="1035"/>
          <ac:spMkLst>
            <pc:docMk/>
            <pc:sldMk cId="4058452812" sldId="319"/>
            <ac:spMk id="15" creationId="{985A829B-A4EE-4ECD-A3CB-53892D1DBD24}"/>
          </ac:spMkLst>
        </pc:spChg>
        <pc:picChg chg="add mod">
          <ac:chgData name="Kevin DeRudder" userId="b8db0611-c7c8-4114-b23c-d54441a090d5" providerId="ADAL" clId="{D3ACFDFD-C8F0-48CE-8AA5-7A319E3888E1}" dt="2018-12-20T10:36:43.444" v="874" actId="14100"/>
          <ac:picMkLst>
            <pc:docMk/>
            <pc:sldMk cId="4058452812" sldId="319"/>
            <ac:picMk id="10" creationId="{61E8F8EC-A0E5-4DB2-B75C-19A161C25A77}"/>
          </ac:picMkLst>
        </pc:picChg>
        <pc:cxnChg chg="add mod">
          <ac:chgData name="Kevin DeRudder" userId="b8db0611-c7c8-4114-b23c-d54441a090d5" providerId="ADAL" clId="{D3ACFDFD-C8F0-48CE-8AA5-7A319E3888E1}" dt="2018-12-20T10:36:31.097" v="869" actId="1076"/>
          <ac:cxnSpMkLst>
            <pc:docMk/>
            <pc:sldMk cId="4058452812" sldId="319"/>
            <ac:cxnSpMk id="13" creationId="{1495D0C8-041F-4500-B35E-B36D324068D7}"/>
          </ac:cxnSpMkLst>
        </pc:cxnChg>
        <pc:cxnChg chg="add mod">
          <ac:chgData name="Kevin DeRudder" userId="b8db0611-c7c8-4114-b23c-d54441a090d5" providerId="ADAL" clId="{D3ACFDFD-C8F0-48CE-8AA5-7A319E3888E1}" dt="2018-12-20T10:36:31.097" v="869" actId="1076"/>
          <ac:cxnSpMkLst>
            <pc:docMk/>
            <pc:sldMk cId="4058452812" sldId="319"/>
            <ac:cxnSpMk id="14" creationId="{FAE9BCBE-6F6D-4917-9D5D-600E3DF65FDA}"/>
          </ac:cxnSpMkLst>
        </pc:cxnChg>
      </pc:sldChg>
      <pc:sldChg chg="addSp modSp add">
        <pc:chgData name="Kevin DeRudder" userId="b8db0611-c7c8-4114-b23c-d54441a090d5" providerId="ADAL" clId="{D3ACFDFD-C8F0-48CE-8AA5-7A319E3888E1}" dt="2018-12-20T10:37:58.004" v="913" actId="1076"/>
        <pc:sldMkLst>
          <pc:docMk/>
          <pc:sldMk cId="406720845" sldId="320"/>
        </pc:sldMkLst>
        <pc:spChg chg="mod">
          <ac:chgData name="Kevin DeRudder" userId="b8db0611-c7c8-4114-b23c-d54441a090d5" providerId="ADAL" clId="{D3ACFDFD-C8F0-48CE-8AA5-7A319E3888E1}" dt="2018-12-20T10:37:06.804" v="889" actId="20577"/>
          <ac:spMkLst>
            <pc:docMk/>
            <pc:sldMk cId="406720845" sldId="320"/>
            <ac:spMk id="2" creationId="{9EC79CE6-921B-479D-8F9C-EE6262EF5099}"/>
          </ac:spMkLst>
        </pc:spChg>
        <pc:spChg chg="mod">
          <ac:chgData name="Kevin DeRudder" userId="b8db0611-c7c8-4114-b23c-d54441a090d5" providerId="ADAL" clId="{D3ACFDFD-C8F0-48CE-8AA5-7A319E3888E1}" dt="2018-12-20T10:37:48.274" v="910" actId="20577"/>
          <ac:spMkLst>
            <pc:docMk/>
            <pc:sldMk cId="406720845" sldId="320"/>
            <ac:spMk id="3" creationId="{CD1E8D3C-817F-43FD-9FC5-F7789BAA3E11}"/>
          </ac:spMkLst>
        </pc:spChg>
        <pc:spChg chg="add mod">
          <ac:chgData name="Kevin DeRudder" userId="b8db0611-c7c8-4114-b23c-d54441a090d5" providerId="ADAL" clId="{D3ACFDFD-C8F0-48CE-8AA5-7A319E3888E1}" dt="2018-12-20T10:37:58.004" v="913" actId="1076"/>
          <ac:spMkLst>
            <pc:docMk/>
            <pc:sldMk cId="406720845" sldId="320"/>
            <ac:spMk id="4" creationId="{200803EF-5FEF-4F7C-86C1-3F9A2E3B518B}"/>
          </ac:spMkLst>
        </pc:spChg>
      </pc:sldChg>
      <pc:sldChg chg="addSp modSp add">
        <pc:chgData name="Kevin DeRudder" userId="b8db0611-c7c8-4114-b23c-d54441a090d5" providerId="ADAL" clId="{D3ACFDFD-C8F0-48CE-8AA5-7A319E3888E1}" dt="2018-12-20T10:38:44.708" v="955" actId="1076"/>
        <pc:sldMkLst>
          <pc:docMk/>
          <pc:sldMk cId="611721531" sldId="321"/>
        </pc:sldMkLst>
        <pc:spChg chg="mod">
          <ac:chgData name="Kevin DeRudder" userId="b8db0611-c7c8-4114-b23c-d54441a090d5" providerId="ADAL" clId="{D3ACFDFD-C8F0-48CE-8AA5-7A319E3888E1}" dt="2018-12-20T10:38:23.063" v="949" actId="20577"/>
          <ac:spMkLst>
            <pc:docMk/>
            <pc:sldMk cId="611721531" sldId="321"/>
            <ac:spMk id="2" creationId="{1AAD88CC-8E30-4639-AB11-B27B91EC85A6}"/>
          </ac:spMkLst>
        </pc:spChg>
        <pc:spChg chg="mod">
          <ac:chgData name="Kevin DeRudder" userId="b8db0611-c7c8-4114-b23c-d54441a090d5" providerId="ADAL" clId="{D3ACFDFD-C8F0-48CE-8AA5-7A319E3888E1}" dt="2018-12-20T10:38:29.830" v="950"/>
          <ac:spMkLst>
            <pc:docMk/>
            <pc:sldMk cId="611721531" sldId="321"/>
            <ac:spMk id="3" creationId="{86F700E5-C85D-47ED-84B3-3177610053E5}"/>
          </ac:spMkLst>
        </pc:spChg>
        <pc:spChg chg="add mod">
          <ac:chgData name="Kevin DeRudder" userId="b8db0611-c7c8-4114-b23c-d54441a090d5" providerId="ADAL" clId="{D3ACFDFD-C8F0-48CE-8AA5-7A319E3888E1}" dt="2018-12-20T10:38:44.708" v="955" actId="1076"/>
          <ac:spMkLst>
            <pc:docMk/>
            <pc:sldMk cId="611721531" sldId="321"/>
            <ac:spMk id="4" creationId="{4CD0E9EF-0C70-4D7D-9E83-C260AFA20F1B}"/>
          </ac:spMkLst>
        </pc:spChg>
      </pc:sldChg>
      <pc:sldChg chg="addSp delSp modSp add">
        <pc:chgData name="Kevin DeRudder" userId="b8db0611-c7c8-4114-b23c-d54441a090d5" providerId="ADAL" clId="{D3ACFDFD-C8F0-48CE-8AA5-7A319E3888E1}" dt="2018-12-20T10:39:04.630" v="959" actId="1076"/>
        <pc:sldMkLst>
          <pc:docMk/>
          <pc:sldMk cId="3836610964" sldId="322"/>
        </pc:sldMkLst>
        <pc:spChg chg="del">
          <ac:chgData name="Kevin DeRudder" userId="b8db0611-c7c8-4114-b23c-d54441a090d5" providerId="ADAL" clId="{D3ACFDFD-C8F0-48CE-8AA5-7A319E3888E1}" dt="2018-12-20T10:38:59.943" v="957"/>
          <ac:spMkLst>
            <pc:docMk/>
            <pc:sldMk cId="3836610964" sldId="322"/>
            <ac:spMk id="2" creationId="{C37820E8-56BC-432A-AB83-B793DD215D81}"/>
          </ac:spMkLst>
        </pc:spChg>
        <pc:spChg chg="del">
          <ac:chgData name="Kevin DeRudder" userId="b8db0611-c7c8-4114-b23c-d54441a090d5" providerId="ADAL" clId="{D3ACFDFD-C8F0-48CE-8AA5-7A319E3888E1}" dt="2018-12-20T10:38:59.943" v="957"/>
          <ac:spMkLst>
            <pc:docMk/>
            <pc:sldMk cId="3836610964" sldId="322"/>
            <ac:spMk id="3" creationId="{52AB4A08-7D3D-4C2A-A8DF-5948A4A15D8E}"/>
          </ac:spMkLst>
        </pc:spChg>
        <pc:spChg chg="add mod">
          <ac:chgData name="Kevin DeRudder" userId="b8db0611-c7c8-4114-b23c-d54441a090d5" providerId="ADAL" clId="{D3ACFDFD-C8F0-48CE-8AA5-7A319E3888E1}" dt="2018-12-20T10:39:04.630" v="959" actId="1076"/>
          <ac:spMkLst>
            <pc:docMk/>
            <pc:sldMk cId="3836610964" sldId="322"/>
            <ac:spMk id="5" creationId="{36D0BC92-3461-49C1-BB93-E2A54E385EEF}"/>
          </ac:spMkLst>
        </pc:spChg>
        <pc:picChg chg="add mod">
          <ac:chgData name="Kevin DeRudder" userId="b8db0611-c7c8-4114-b23c-d54441a090d5" providerId="ADAL" clId="{D3ACFDFD-C8F0-48CE-8AA5-7A319E3888E1}" dt="2018-12-20T10:39:04.630" v="959" actId="1076"/>
          <ac:picMkLst>
            <pc:docMk/>
            <pc:sldMk cId="3836610964" sldId="322"/>
            <ac:picMk id="4" creationId="{A346D5C4-D3BB-49FF-AA28-305F9D0354AA}"/>
          </ac:picMkLst>
        </pc:picChg>
      </pc:sldChg>
      <pc:sldChg chg="addSp delSp modSp add">
        <pc:chgData name="Kevin DeRudder" userId="b8db0611-c7c8-4114-b23c-d54441a090d5" providerId="ADAL" clId="{D3ACFDFD-C8F0-48CE-8AA5-7A319E3888E1}" dt="2018-12-20T10:39:35.723" v="991" actId="1076"/>
        <pc:sldMkLst>
          <pc:docMk/>
          <pc:sldMk cId="3867353700" sldId="323"/>
        </pc:sldMkLst>
        <pc:spChg chg="add mod">
          <ac:chgData name="Kevin DeRudder" userId="b8db0611-c7c8-4114-b23c-d54441a090d5" providerId="ADAL" clId="{D3ACFDFD-C8F0-48CE-8AA5-7A319E3888E1}" dt="2018-12-20T10:39:19.679" v="988" actId="20577"/>
          <ac:spMkLst>
            <pc:docMk/>
            <pc:sldMk cId="3867353700" sldId="323"/>
            <ac:spMk id="2" creationId="{8DB9A20E-0DB2-41FE-BA02-434F80CFF8DA}"/>
          </ac:spMkLst>
        </pc:spChg>
        <pc:spChg chg="add del mod">
          <ac:chgData name="Kevin DeRudder" userId="b8db0611-c7c8-4114-b23c-d54441a090d5" providerId="ADAL" clId="{D3ACFDFD-C8F0-48CE-8AA5-7A319E3888E1}" dt="2018-12-20T10:39:30.345" v="989" actId="478"/>
          <ac:spMkLst>
            <pc:docMk/>
            <pc:sldMk cId="3867353700" sldId="323"/>
            <ac:spMk id="3" creationId="{49CF5EF0-66F4-4717-B39A-CE08392B11A6}"/>
          </ac:spMkLst>
        </pc:spChg>
        <pc:spChg chg="add mod">
          <ac:chgData name="Kevin DeRudder" userId="b8db0611-c7c8-4114-b23c-d54441a090d5" providerId="ADAL" clId="{D3ACFDFD-C8F0-48CE-8AA5-7A319E3888E1}" dt="2018-12-20T10:39:35.723" v="991" actId="1076"/>
          <ac:spMkLst>
            <pc:docMk/>
            <pc:sldMk cId="3867353700" sldId="323"/>
            <ac:spMk id="4" creationId="{E27CD61E-5097-47F7-AFE0-04359EB6BAB5}"/>
          </ac:spMkLst>
        </pc:spChg>
        <pc:spChg chg="add mod">
          <ac:chgData name="Kevin DeRudder" userId="b8db0611-c7c8-4114-b23c-d54441a090d5" providerId="ADAL" clId="{D3ACFDFD-C8F0-48CE-8AA5-7A319E3888E1}" dt="2018-12-20T10:39:35.723" v="991" actId="1076"/>
          <ac:spMkLst>
            <pc:docMk/>
            <pc:sldMk cId="3867353700" sldId="323"/>
            <ac:spMk id="5" creationId="{3F60713D-12B7-4CF3-8853-28A30F8FDE26}"/>
          </ac:spMkLst>
        </pc:spChg>
        <pc:spChg chg="add mod">
          <ac:chgData name="Kevin DeRudder" userId="b8db0611-c7c8-4114-b23c-d54441a090d5" providerId="ADAL" clId="{D3ACFDFD-C8F0-48CE-8AA5-7A319E3888E1}" dt="2018-12-20T10:39:35.723" v="991" actId="1076"/>
          <ac:spMkLst>
            <pc:docMk/>
            <pc:sldMk cId="3867353700" sldId="323"/>
            <ac:spMk id="6" creationId="{EDD1417C-BC32-4253-ACEF-DBE9871C9BFD}"/>
          </ac:spMkLst>
        </pc:spChg>
        <pc:spChg chg="add mod">
          <ac:chgData name="Kevin DeRudder" userId="b8db0611-c7c8-4114-b23c-d54441a090d5" providerId="ADAL" clId="{D3ACFDFD-C8F0-48CE-8AA5-7A319E3888E1}" dt="2018-12-20T10:39:35.723" v="991" actId="1076"/>
          <ac:spMkLst>
            <pc:docMk/>
            <pc:sldMk cId="3867353700" sldId="323"/>
            <ac:spMk id="7" creationId="{61D2CC38-5116-4590-9D50-35A1D8AF8FA7}"/>
          </ac:spMkLst>
        </pc:spChg>
        <pc:spChg chg="add mod">
          <ac:chgData name="Kevin DeRudder" userId="b8db0611-c7c8-4114-b23c-d54441a090d5" providerId="ADAL" clId="{D3ACFDFD-C8F0-48CE-8AA5-7A319E3888E1}" dt="2018-12-20T10:39:35.723" v="991" actId="1076"/>
          <ac:spMkLst>
            <pc:docMk/>
            <pc:sldMk cId="3867353700" sldId="323"/>
            <ac:spMk id="8" creationId="{345CE384-E64D-46F5-AE00-DBAFC19BAD93}"/>
          </ac:spMkLst>
        </pc:spChg>
        <pc:spChg chg="add mod">
          <ac:chgData name="Kevin DeRudder" userId="b8db0611-c7c8-4114-b23c-d54441a090d5" providerId="ADAL" clId="{D3ACFDFD-C8F0-48CE-8AA5-7A319E3888E1}" dt="2018-12-20T10:39:35.723" v="991" actId="1076"/>
          <ac:spMkLst>
            <pc:docMk/>
            <pc:sldMk cId="3867353700" sldId="323"/>
            <ac:spMk id="9" creationId="{B67CF24D-B83F-4424-ACF1-0E53E18BBD1D}"/>
          </ac:spMkLst>
        </pc:spChg>
        <pc:spChg chg="add mod">
          <ac:chgData name="Kevin DeRudder" userId="b8db0611-c7c8-4114-b23c-d54441a090d5" providerId="ADAL" clId="{D3ACFDFD-C8F0-48CE-8AA5-7A319E3888E1}" dt="2018-12-20T10:39:35.723" v="991" actId="1076"/>
          <ac:spMkLst>
            <pc:docMk/>
            <pc:sldMk cId="3867353700" sldId="323"/>
            <ac:spMk id="11" creationId="{293FB7B5-1C33-4436-AF5D-6816418468D9}"/>
          </ac:spMkLst>
        </pc:spChg>
        <pc:spChg chg="add mod">
          <ac:chgData name="Kevin DeRudder" userId="b8db0611-c7c8-4114-b23c-d54441a090d5" providerId="ADAL" clId="{D3ACFDFD-C8F0-48CE-8AA5-7A319E3888E1}" dt="2018-12-20T10:39:35.723" v="991" actId="1076"/>
          <ac:spMkLst>
            <pc:docMk/>
            <pc:sldMk cId="3867353700" sldId="323"/>
            <ac:spMk id="12" creationId="{A44548B9-3B85-4DF8-A26F-27797DB372B0}"/>
          </ac:spMkLst>
        </pc:spChg>
        <pc:spChg chg="add mod">
          <ac:chgData name="Kevin DeRudder" userId="b8db0611-c7c8-4114-b23c-d54441a090d5" providerId="ADAL" clId="{D3ACFDFD-C8F0-48CE-8AA5-7A319E3888E1}" dt="2018-12-20T10:39:35.723" v="991" actId="1076"/>
          <ac:spMkLst>
            <pc:docMk/>
            <pc:sldMk cId="3867353700" sldId="323"/>
            <ac:spMk id="15" creationId="{E577E75A-EEB2-4489-A892-4ED180A4A93C}"/>
          </ac:spMkLst>
        </pc:spChg>
        <pc:picChg chg="add mod">
          <ac:chgData name="Kevin DeRudder" userId="b8db0611-c7c8-4114-b23c-d54441a090d5" providerId="ADAL" clId="{D3ACFDFD-C8F0-48CE-8AA5-7A319E3888E1}" dt="2018-12-20T10:39:35.723" v="991" actId="1076"/>
          <ac:picMkLst>
            <pc:docMk/>
            <pc:sldMk cId="3867353700" sldId="323"/>
            <ac:picMk id="10" creationId="{9EE15D27-9CE1-4B0F-AC77-5DCC7BC1E7FC}"/>
          </ac:picMkLst>
        </pc:picChg>
        <pc:cxnChg chg="add mod">
          <ac:chgData name="Kevin DeRudder" userId="b8db0611-c7c8-4114-b23c-d54441a090d5" providerId="ADAL" clId="{D3ACFDFD-C8F0-48CE-8AA5-7A319E3888E1}" dt="2018-12-20T10:39:35.723" v="991" actId="1076"/>
          <ac:cxnSpMkLst>
            <pc:docMk/>
            <pc:sldMk cId="3867353700" sldId="323"/>
            <ac:cxnSpMk id="13" creationId="{34962095-6C37-4AFD-9A0E-96B4B58F73D0}"/>
          </ac:cxnSpMkLst>
        </pc:cxnChg>
        <pc:cxnChg chg="add mod">
          <ac:chgData name="Kevin DeRudder" userId="b8db0611-c7c8-4114-b23c-d54441a090d5" providerId="ADAL" clId="{D3ACFDFD-C8F0-48CE-8AA5-7A319E3888E1}" dt="2018-12-20T10:39:35.723" v="991" actId="1076"/>
          <ac:cxnSpMkLst>
            <pc:docMk/>
            <pc:sldMk cId="3867353700" sldId="323"/>
            <ac:cxnSpMk id="14" creationId="{43B06AC0-E292-426A-9113-90A2DE488326}"/>
          </ac:cxnSpMkLst>
        </pc:cxnChg>
      </pc:sldChg>
      <pc:sldChg chg="addSp delSp modSp add modAnim">
        <pc:chgData name="Kevin DeRudder" userId="b8db0611-c7c8-4114-b23c-d54441a090d5" providerId="ADAL" clId="{D3ACFDFD-C8F0-48CE-8AA5-7A319E3888E1}" dt="2018-12-20T10:40:28.857" v="1021"/>
        <pc:sldMkLst>
          <pc:docMk/>
          <pc:sldMk cId="637652015" sldId="324"/>
        </pc:sldMkLst>
        <pc:spChg chg="mod">
          <ac:chgData name="Kevin DeRudder" userId="b8db0611-c7c8-4114-b23c-d54441a090d5" providerId="ADAL" clId="{D3ACFDFD-C8F0-48CE-8AA5-7A319E3888E1}" dt="2018-12-20T10:39:51.256" v="1011" actId="20577"/>
          <ac:spMkLst>
            <pc:docMk/>
            <pc:sldMk cId="637652015" sldId="324"/>
            <ac:spMk id="2" creationId="{CD04A643-277A-4485-9802-325F07A0D1A9}"/>
          </ac:spMkLst>
        </pc:spChg>
        <pc:spChg chg="add del">
          <ac:chgData name="Kevin DeRudder" userId="b8db0611-c7c8-4114-b23c-d54441a090d5" providerId="ADAL" clId="{D3ACFDFD-C8F0-48CE-8AA5-7A319E3888E1}" dt="2018-12-20T10:39:58.541" v="1014" actId="478"/>
          <ac:spMkLst>
            <pc:docMk/>
            <pc:sldMk cId="637652015" sldId="324"/>
            <ac:spMk id="3" creationId="{25FCE6B3-948D-46EA-A65A-005A098F2964}"/>
          </ac:spMkLst>
        </pc:spChg>
        <pc:spChg chg="add del mod">
          <ac:chgData name="Kevin DeRudder" userId="b8db0611-c7c8-4114-b23c-d54441a090d5" providerId="ADAL" clId="{D3ACFDFD-C8F0-48CE-8AA5-7A319E3888E1}" dt="2018-12-20T10:39:57.106" v="1013"/>
          <ac:spMkLst>
            <pc:docMk/>
            <pc:sldMk cId="637652015" sldId="324"/>
            <ac:spMk id="4" creationId="{9163A82D-16BD-4338-9048-E55D0A5117E0}"/>
          </ac:spMkLst>
        </pc:spChg>
        <pc:spChg chg="add mod">
          <ac:chgData name="Kevin DeRudder" userId="b8db0611-c7c8-4114-b23c-d54441a090d5" providerId="ADAL" clId="{D3ACFDFD-C8F0-48CE-8AA5-7A319E3888E1}" dt="2018-12-20T10:40:07.149" v="1017" actId="1076"/>
          <ac:spMkLst>
            <pc:docMk/>
            <pc:sldMk cId="637652015" sldId="324"/>
            <ac:spMk id="5" creationId="{1135A130-B76B-401D-B614-3454F33C2F0D}"/>
          </ac:spMkLst>
        </pc:spChg>
        <pc:cxnChg chg="add mod">
          <ac:chgData name="Kevin DeRudder" userId="b8db0611-c7c8-4114-b23c-d54441a090d5" providerId="ADAL" clId="{D3ACFDFD-C8F0-48CE-8AA5-7A319E3888E1}" dt="2018-12-20T10:40:26.241" v="1020" actId="208"/>
          <ac:cxnSpMkLst>
            <pc:docMk/>
            <pc:sldMk cId="637652015" sldId="324"/>
            <ac:cxnSpMk id="6" creationId="{B085F664-4077-4F96-B680-4F73CCCA4A78}"/>
          </ac:cxnSpMkLst>
        </pc:cxnChg>
        <pc:cxnChg chg="add mod">
          <ac:chgData name="Kevin DeRudder" userId="b8db0611-c7c8-4114-b23c-d54441a090d5" providerId="ADAL" clId="{D3ACFDFD-C8F0-48CE-8AA5-7A319E3888E1}" dt="2018-12-20T10:40:26.241" v="1020" actId="208"/>
          <ac:cxnSpMkLst>
            <pc:docMk/>
            <pc:sldMk cId="637652015" sldId="324"/>
            <ac:cxnSpMk id="7" creationId="{6FAA047F-AF15-4B92-A2F5-B49BA9768121}"/>
          </ac:cxnSpMkLst>
        </pc:cxnChg>
      </pc:sldChg>
      <pc:sldChg chg="modSp add">
        <pc:chgData name="Kevin DeRudder" userId="b8db0611-c7c8-4114-b23c-d54441a090d5" providerId="ADAL" clId="{D3ACFDFD-C8F0-48CE-8AA5-7A319E3888E1}" dt="2018-12-20T10:40:52.365" v="1028" actId="20577"/>
        <pc:sldMkLst>
          <pc:docMk/>
          <pc:sldMk cId="571899496" sldId="325"/>
        </pc:sldMkLst>
        <pc:spChg chg="mod">
          <ac:chgData name="Kevin DeRudder" userId="b8db0611-c7c8-4114-b23c-d54441a090d5" providerId="ADAL" clId="{D3ACFDFD-C8F0-48CE-8AA5-7A319E3888E1}" dt="2018-12-20T10:40:52.365" v="1028" actId="20577"/>
          <ac:spMkLst>
            <pc:docMk/>
            <pc:sldMk cId="571899496" sldId="325"/>
            <ac:spMk id="5" creationId="{B8BE17F8-C6B1-4839-8B99-2FEFF56FD993}"/>
          </ac:spMkLst>
        </pc:spChg>
      </pc:sldChg>
      <pc:sldChg chg="addSp delSp modSp add">
        <pc:chgData name="Kevin DeRudder" userId="b8db0611-c7c8-4114-b23c-d54441a090d5" providerId="ADAL" clId="{D3ACFDFD-C8F0-48CE-8AA5-7A319E3888E1}" dt="2018-12-20T10:44:26.661" v="1146" actId="208"/>
        <pc:sldMkLst>
          <pc:docMk/>
          <pc:sldMk cId="2776777008" sldId="326"/>
        </pc:sldMkLst>
        <pc:spChg chg="del">
          <ac:chgData name="Kevin DeRudder" userId="b8db0611-c7c8-4114-b23c-d54441a090d5" providerId="ADAL" clId="{D3ACFDFD-C8F0-48CE-8AA5-7A319E3888E1}" dt="2018-12-20T10:42:02.232" v="1030"/>
          <ac:spMkLst>
            <pc:docMk/>
            <pc:sldMk cId="2776777008" sldId="326"/>
            <ac:spMk id="2" creationId="{8CA6963A-1E6A-41C5-BF8F-F7CC3284C618}"/>
          </ac:spMkLst>
        </pc:spChg>
        <pc:spChg chg="del">
          <ac:chgData name="Kevin DeRudder" userId="b8db0611-c7c8-4114-b23c-d54441a090d5" providerId="ADAL" clId="{D3ACFDFD-C8F0-48CE-8AA5-7A319E3888E1}" dt="2018-12-20T10:42:02.232" v="1030"/>
          <ac:spMkLst>
            <pc:docMk/>
            <pc:sldMk cId="2776777008" sldId="326"/>
            <ac:spMk id="3" creationId="{35666761-BD5F-4422-9025-BFE0E4FF1E07}"/>
          </ac:spMkLst>
        </pc:spChg>
        <pc:spChg chg="del">
          <ac:chgData name="Kevin DeRudder" userId="b8db0611-c7c8-4114-b23c-d54441a090d5" providerId="ADAL" clId="{D3ACFDFD-C8F0-48CE-8AA5-7A319E3888E1}" dt="2018-12-20T10:42:02.232" v="1030"/>
          <ac:spMkLst>
            <pc:docMk/>
            <pc:sldMk cId="2776777008" sldId="326"/>
            <ac:spMk id="4" creationId="{85896E31-13DD-4CAC-8B7B-E63111300912}"/>
          </ac:spMkLst>
        </pc:spChg>
        <pc:spChg chg="add mod">
          <ac:chgData name="Kevin DeRudder" userId="b8db0611-c7c8-4114-b23c-d54441a090d5" providerId="ADAL" clId="{D3ACFDFD-C8F0-48CE-8AA5-7A319E3888E1}" dt="2018-12-20T10:42:06.580" v="1044" actId="20577"/>
          <ac:spMkLst>
            <pc:docMk/>
            <pc:sldMk cId="2776777008" sldId="326"/>
            <ac:spMk id="5" creationId="{831859EA-B31C-4D54-8DD3-BC9830EA6657}"/>
          </ac:spMkLst>
        </pc:spChg>
        <pc:spChg chg="add mod">
          <ac:chgData name="Kevin DeRudder" userId="b8db0611-c7c8-4114-b23c-d54441a090d5" providerId="ADAL" clId="{D3ACFDFD-C8F0-48CE-8AA5-7A319E3888E1}" dt="2018-12-20T10:42:42.481" v="1141" actId="20577"/>
          <ac:spMkLst>
            <pc:docMk/>
            <pc:sldMk cId="2776777008" sldId="326"/>
            <ac:spMk id="6" creationId="{D70836F5-B025-4455-B355-1E69F50E7A0B}"/>
          </ac:spMkLst>
        </pc:spChg>
        <pc:spChg chg="add mod">
          <ac:chgData name="Kevin DeRudder" userId="b8db0611-c7c8-4114-b23c-d54441a090d5" providerId="ADAL" clId="{D3ACFDFD-C8F0-48CE-8AA5-7A319E3888E1}" dt="2018-12-20T10:44:26.661" v="1146" actId="208"/>
          <ac:spMkLst>
            <pc:docMk/>
            <pc:sldMk cId="2776777008" sldId="326"/>
            <ac:spMk id="7" creationId="{B3B53492-D331-4A30-88BA-B79997D143E9}"/>
          </ac:spMkLst>
        </pc:spChg>
      </pc:sldChg>
      <pc:sldChg chg="addSp modSp add">
        <pc:chgData name="Kevin DeRudder" userId="b8db0611-c7c8-4114-b23c-d54441a090d5" providerId="ADAL" clId="{D3ACFDFD-C8F0-48CE-8AA5-7A319E3888E1}" dt="2018-12-20T10:46:01.715" v="1183" actId="1076"/>
        <pc:sldMkLst>
          <pc:docMk/>
          <pc:sldMk cId="2218706023" sldId="327"/>
        </pc:sldMkLst>
        <pc:spChg chg="mod">
          <ac:chgData name="Kevin DeRudder" userId="b8db0611-c7c8-4114-b23c-d54441a090d5" providerId="ADAL" clId="{D3ACFDFD-C8F0-48CE-8AA5-7A319E3888E1}" dt="2018-12-20T10:45:12.363" v="1161" actId="2711"/>
          <ac:spMkLst>
            <pc:docMk/>
            <pc:sldMk cId="2218706023" sldId="327"/>
            <ac:spMk id="2" creationId="{6C398483-E60F-4DF3-8975-16CA25FBE8C2}"/>
          </ac:spMkLst>
        </pc:spChg>
        <pc:spChg chg="mod">
          <ac:chgData name="Kevin DeRudder" userId="b8db0611-c7c8-4114-b23c-d54441a090d5" providerId="ADAL" clId="{D3ACFDFD-C8F0-48CE-8AA5-7A319E3888E1}" dt="2018-12-20T10:45:28.388" v="1165" actId="1076"/>
          <ac:spMkLst>
            <pc:docMk/>
            <pc:sldMk cId="2218706023" sldId="327"/>
            <ac:spMk id="3" creationId="{D96FE0C7-0942-4773-8DF5-208E7627B6BE}"/>
          </ac:spMkLst>
        </pc:spChg>
        <pc:spChg chg="add mod">
          <ac:chgData name="Kevin DeRudder" userId="b8db0611-c7c8-4114-b23c-d54441a090d5" providerId="ADAL" clId="{D3ACFDFD-C8F0-48CE-8AA5-7A319E3888E1}" dt="2018-12-20T10:46:01.715" v="1183" actId="1076"/>
          <ac:spMkLst>
            <pc:docMk/>
            <pc:sldMk cId="2218706023" sldId="327"/>
            <ac:spMk id="4" creationId="{F83D15A5-ED57-416E-8AD4-D2B355904277}"/>
          </ac:spMkLst>
        </pc:spChg>
      </pc:sldChg>
      <pc:sldChg chg="modSp add">
        <pc:chgData name="Kevin DeRudder" userId="b8db0611-c7c8-4114-b23c-d54441a090d5" providerId="ADAL" clId="{D3ACFDFD-C8F0-48CE-8AA5-7A319E3888E1}" dt="2018-12-20T10:46:59.715" v="1201" actId="2711"/>
        <pc:sldMkLst>
          <pc:docMk/>
          <pc:sldMk cId="1796149924" sldId="328"/>
        </pc:sldMkLst>
        <pc:spChg chg="mod">
          <ac:chgData name="Kevin DeRudder" userId="b8db0611-c7c8-4114-b23c-d54441a090d5" providerId="ADAL" clId="{D3ACFDFD-C8F0-48CE-8AA5-7A319E3888E1}" dt="2018-12-20T10:46:59.715" v="1201" actId="2711"/>
          <ac:spMkLst>
            <pc:docMk/>
            <pc:sldMk cId="1796149924" sldId="328"/>
            <ac:spMk id="2" creationId="{917D5FEA-512A-48BE-8CDA-CF36F88733EE}"/>
          </ac:spMkLst>
        </pc:spChg>
        <pc:spChg chg="mod">
          <ac:chgData name="Kevin DeRudder" userId="b8db0611-c7c8-4114-b23c-d54441a090d5" providerId="ADAL" clId="{D3ACFDFD-C8F0-48CE-8AA5-7A319E3888E1}" dt="2018-12-20T10:46:45.522" v="1200" actId="255"/>
          <ac:spMkLst>
            <pc:docMk/>
            <pc:sldMk cId="1796149924" sldId="328"/>
            <ac:spMk id="3" creationId="{4CCDFBCC-793A-4DE6-9F8A-4982A2E1FBAA}"/>
          </ac:spMkLst>
        </pc:spChg>
      </pc:sldChg>
      <pc:sldChg chg="modSp add">
        <pc:chgData name="Kevin DeRudder" userId="b8db0611-c7c8-4114-b23c-d54441a090d5" providerId="ADAL" clId="{D3ACFDFD-C8F0-48CE-8AA5-7A319E3888E1}" dt="2018-12-20T10:47:59.450" v="1222" actId="20577"/>
        <pc:sldMkLst>
          <pc:docMk/>
          <pc:sldMk cId="1247695102" sldId="329"/>
        </pc:sldMkLst>
        <pc:spChg chg="mod">
          <ac:chgData name="Kevin DeRudder" userId="b8db0611-c7c8-4114-b23c-d54441a090d5" providerId="ADAL" clId="{D3ACFDFD-C8F0-48CE-8AA5-7A319E3888E1}" dt="2018-12-20T10:47:21.452" v="1217" actId="2711"/>
          <ac:spMkLst>
            <pc:docMk/>
            <pc:sldMk cId="1247695102" sldId="329"/>
            <ac:spMk id="2" creationId="{1FC4C294-F44E-4751-8250-DCA19432874F}"/>
          </ac:spMkLst>
        </pc:spChg>
        <pc:spChg chg="mod">
          <ac:chgData name="Kevin DeRudder" userId="b8db0611-c7c8-4114-b23c-d54441a090d5" providerId="ADAL" clId="{D3ACFDFD-C8F0-48CE-8AA5-7A319E3888E1}" dt="2018-12-20T10:47:59.450" v="1222" actId="20577"/>
          <ac:spMkLst>
            <pc:docMk/>
            <pc:sldMk cId="1247695102" sldId="329"/>
            <ac:spMk id="3" creationId="{BC175BC3-76BA-41C2-BE7E-F1870B8395A7}"/>
          </ac:spMkLst>
        </pc:spChg>
      </pc:sldChg>
      <pc:sldChg chg="modSp add">
        <pc:chgData name="Kevin DeRudder" userId="b8db0611-c7c8-4114-b23c-d54441a090d5" providerId="ADAL" clId="{D3ACFDFD-C8F0-48CE-8AA5-7A319E3888E1}" dt="2018-12-20T10:48:20.380" v="1252"/>
        <pc:sldMkLst>
          <pc:docMk/>
          <pc:sldMk cId="3837261265" sldId="330"/>
        </pc:sldMkLst>
        <pc:spChg chg="mod">
          <ac:chgData name="Kevin DeRudder" userId="b8db0611-c7c8-4114-b23c-d54441a090d5" providerId="ADAL" clId="{D3ACFDFD-C8F0-48CE-8AA5-7A319E3888E1}" dt="2018-12-20T10:48:15.250" v="1251" actId="20577"/>
          <ac:spMkLst>
            <pc:docMk/>
            <pc:sldMk cId="3837261265" sldId="330"/>
            <ac:spMk id="2" creationId="{896C8B73-5C45-4352-955D-5E173116EE01}"/>
          </ac:spMkLst>
        </pc:spChg>
        <pc:spChg chg="mod">
          <ac:chgData name="Kevin DeRudder" userId="b8db0611-c7c8-4114-b23c-d54441a090d5" providerId="ADAL" clId="{D3ACFDFD-C8F0-48CE-8AA5-7A319E3888E1}" dt="2018-12-20T10:48:20.380" v="1252"/>
          <ac:spMkLst>
            <pc:docMk/>
            <pc:sldMk cId="3837261265" sldId="330"/>
            <ac:spMk id="3" creationId="{12B403B1-D7B0-422D-892C-CD27E6F0AA4C}"/>
          </ac:spMkLst>
        </pc:spChg>
      </pc:sldChg>
    </pc:docChg>
  </pc:docChgLst>
  <pc:docChgLst>
    <pc:chgData name="Kevin DeRudder" userId="b8db0611-c7c8-4114-b23c-d54441a090d5" providerId="ADAL" clId="{7B362828-37E7-43B8-95A2-CD3A1E1FF901}"/>
    <pc:docChg chg="undo addSld delSld modSld">
      <pc:chgData name="Kevin DeRudder" userId="b8db0611-c7c8-4114-b23c-d54441a090d5" providerId="ADAL" clId="{7B362828-37E7-43B8-95A2-CD3A1E1FF901}" dt="2018-12-20T09:49:55.391" v="169" actId="404"/>
      <pc:docMkLst>
        <pc:docMk/>
      </pc:docMkLst>
      <pc:sldChg chg="modSp">
        <pc:chgData name="Kevin DeRudder" userId="b8db0611-c7c8-4114-b23c-d54441a090d5" providerId="ADAL" clId="{7B362828-37E7-43B8-95A2-CD3A1E1FF901}" dt="2018-12-20T09:47:54.729" v="9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7B362828-37E7-43B8-95A2-CD3A1E1FF901}" dt="2018-12-20T09:47:54.729" v="9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modSp">
        <pc:chgData name="Kevin DeRudder" userId="b8db0611-c7c8-4114-b23c-d54441a090d5" providerId="ADAL" clId="{7B362828-37E7-43B8-95A2-CD3A1E1FF901}" dt="2018-12-20T09:47:59.608" v="13" actId="20577"/>
        <pc:sldMkLst>
          <pc:docMk/>
          <pc:sldMk cId="4140616196" sldId="258"/>
        </pc:sldMkLst>
        <pc:spChg chg="mod">
          <ac:chgData name="Kevin DeRudder" userId="b8db0611-c7c8-4114-b23c-d54441a090d5" providerId="ADAL" clId="{7B362828-37E7-43B8-95A2-CD3A1E1FF901}" dt="2018-12-20T09:47:59.608" v="13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 del">
        <pc:chgData name="Kevin DeRudder" userId="b8db0611-c7c8-4114-b23c-d54441a090d5" providerId="ADAL" clId="{7B362828-37E7-43B8-95A2-CD3A1E1FF901}" dt="2018-12-20T09:49:09.625" v="91" actId="2696"/>
        <pc:sldMkLst>
          <pc:docMk/>
          <pc:sldMk cId="1817877324" sldId="260"/>
        </pc:sldMkLst>
      </pc:sldChg>
      <pc:sldChg chg="add del">
        <pc:chgData name="Kevin DeRudder" userId="b8db0611-c7c8-4114-b23c-d54441a090d5" providerId="ADAL" clId="{7B362828-37E7-43B8-95A2-CD3A1E1FF901}" dt="2018-12-20T09:49:09.641" v="92" actId="2696"/>
        <pc:sldMkLst>
          <pc:docMk/>
          <pc:sldMk cId="3667063867" sldId="261"/>
        </pc:sldMkLst>
      </pc:sldChg>
      <pc:sldChg chg="add del">
        <pc:chgData name="Kevin DeRudder" userId="b8db0611-c7c8-4114-b23c-d54441a090d5" providerId="ADAL" clId="{7B362828-37E7-43B8-95A2-CD3A1E1FF901}" dt="2018-12-20T09:49:09.641" v="93" actId="2696"/>
        <pc:sldMkLst>
          <pc:docMk/>
          <pc:sldMk cId="4198500272" sldId="262"/>
        </pc:sldMkLst>
      </pc:sldChg>
      <pc:sldChg chg="add del">
        <pc:chgData name="Kevin DeRudder" userId="b8db0611-c7c8-4114-b23c-d54441a090d5" providerId="ADAL" clId="{7B362828-37E7-43B8-95A2-CD3A1E1FF901}" dt="2018-12-20T09:49:09.641" v="94" actId="2696"/>
        <pc:sldMkLst>
          <pc:docMk/>
          <pc:sldMk cId="2720561194" sldId="263"/>
        </pc:sldMkLst>
      </pc:sldChg>
      <pc:sldChg chg="add del">
        <pc:chgData name="Kevin DeRudder" userId="b8db0611-c7c8-4114-b23c-d54441a090d5" providerId="ADAL" clId="{7B362828-37E7-43B8-95A2-CD3A1E1FF901}" dt="2018-12-20T09:49:09.641" v="95" actId="2696"/>
        <pc:sldMkLst>
          <pc:docMk/>
          <pc:sldMk cId="2691336439" sldId="264"/>
        </pc:sldMkLst>
      </pc:sldChg>
      <pc:sldChg chg="add del">
        <pc:chgData name="Kevin DeRudder" userId="b8db0611-c7c8-4114-b23c-d54441a090d5" providerId="ADAL" clId="{7B362828-37E7-43B8-95A2-CD3A1E1FF901}" dt="2018-12-20T09:49:09.656" v="96" actId="2696"/>
        <pc:sldMkLst>
          <pc:docMk/>
          <pc:sldMk cId="3833142480" sldId="265"/>
        </pc:sldMkLst>
      </pc:sldChg>
      <pc:sldChg chg="add del">
        <pc:chgData name="Kevin DeRudder" userId="b8db0611-c7c8-4114-b23c-d54441a090d5" providerId="ADAL" clId="{7B362828-37E7-43B8-95A2-CD3A1E1FF901}" dt="2018-12-20T09:49:09.656" v="97" actId="2696"/>
        <pc:sldMkLst>
          <pc:docMk/>
          <pc:sldMk cId="3048821360" sldId="266"/>
        </pc:sldMkLst>
      </pc:sldChg>
      <pc:sldChg chg="add del">
        <pc:chgData name="Kevin DeRudder" userId="b8db0611-c7c8-4114-b23c-d54441a090d5" providerId="ADAL" clId="{7B362828-37E7-43B8-95A2-CD3A1E1FF901}" dt="2018-12-20T09:49:09.672" v="99" actId="2696"/>
        <pc:sldMkLst>
          <pc:docMk/>
          <pc:sldMk cId="3154742463" sldId="267"/>
        </pc:sldMkLst>
      </pc:sldChg>
      <pc:sldChg chg="add del">
        <pc:chgData name="Kevin DeRudder" userId="b8db0611-c7c8-4114-b23c-d54441a090d5" providerId="ADAL" clId="{7B362828-37E7-43B8-95A2-CD3A1E1FF901}" dt="2018-12-20T09:49:09.672" v="98" actId="2696"/>
        <pc:sldMkLst>
          <pc:docMk/>
          <pc:sldMk cId="9325889" sldId="268"/>
        </pc:sldMkLst>
      </pc:sldChg>
      <pc:sldChg chg="add del">
        <pc:chgData name="Kevin DeRudder" userId="b8db0611-c7c8-4114-b23c-d54441a090d5" providerId="ADAL" clId="{7B362828-37E7-43B8-95A2-CD3A1E1FF901}" dt="2018-12-20T09:49:09.672" v="100" actId="2696"/>
        <pc:sldMkLst>
          <pc:docMk/>
          <pc:sldMk cId="2301683655" sldId="269"/>
        </pc:sldMkLst>
      </pc:sldChg>
      <pc:sldChg chg="add del">
        <pc:chgData name="Kevin DeRudder" userId="b8db0611-c7c8-4114-b23c-d54441a090d5" providerId="ADAL" clId="{7B362828-37E7-43B8-95A2-CD3A1E1FF901}" dt="2018-12-20T09:49:09.687" v="101" actId="2696"/>
        <pc:sldMkLst>
          <pc:docMk/>
          <pc:sldMk cId="1152824791" sldId="270"/>
        </pc:sldMkLst>
      </pc:sldChg>
      <pc:sldChg chg="add del">
        <pc:chgData name="Kevin DeRudder" userId="b8db0611-c7c8-4114-b23c-d54441a090d5" providerId="ADAL" clId="{7B362828-37E7-43B8-95A2-CD3A1E1FF901}" dt="2018-12-20T09:49:09.687" v="102" actId="2696"/>
        <pc:sldMkLst>
          <pc:docMk/>
          <pc:sldMk cId="459263050" sldId="271"/>
        </pc:sldMkLst>
      </pc:sldChg>
      <pc:sldChg chg="add del">
        <pc:chgData name="Kevin DeRudder" userId="b8db0611-c7c8-4114-b23c-d54441a090d5" providerId="ADAL" clId="{7B362828-37E7-43B8-95A2-CD3A1E1FF901}" dt="2018-12-20T09:49:09.687" v="103" actId="2696"/>
        <pc:sldMkLst>
          <pc:docMk/>
          <pc:sldMk cId="268563880" sldId="272"/>
        </pc:sldMkLst>
      </pc:sldChg>
      <pc:sldChg chg="add del">
        <pc:chgData name="Kevin DeRudder" userId="b8db0611-c7c8-4114-b23c-d54441a090d5" providerId="ADAL" clId="{7B362828-37E7-43B8-95A2-CD3A1E1FF901}" dt="2018-12-20T09:49:09.703" v="104" actId="2696"/>
        <pc:sldMkLst>
          <pc:docMk/>
          <pc:sldMk cId="942952951" sldId="273"/>
        </pc:sldMkLst>
      </pc:sldChg>
      <pc:sldChg chg="add del">
        <pc:chgData name="Kevin DeRudder" userId="b8db0611-c7c8-4114-b23c-d54441a090d5" providerId="ADAL" clId="{7B362828-37E7-43B8-95A2-CD3A1E1FF901}" dt="2018-12-20T09:49:09.703" v="105" actId="2696"/>
        <pc:sldMkLst>
          <pc:docMk/>
          <pc:sldMk cId="3587696474" sldId="274"/>
        </pc:sldMkLst>
      </pc:sldChg>
      <pc:sldChg chg="add del">
        <pc:chgData name="Kevin DeRudder" userId="b8db0611-c7c8-4114-b23c-d54441a090d5" providerId="ADAL" clId="{7B362828-37E7-43B8-95A2-CD3A1E1FF901}" dt="2018-12-20T09:49:09.703" v="106" actId="2696"/>
        <pc:sldMkLst>
          <pc:docMk/>
          <pc:sldMk cId="2039632564" sldId="275"/>
        </pc:sldMkLst>
      </pc:sldChg>
      <pc:sldChg chg="add del">
        <pc:chgData name="Kevin DeRudder" userId="b8db0611-c7c8-4114-b23c-d54441a090d5" providerId="ADAL" clId="{7B362828-37E7-43B8-95A2-CD3A1E1FF901}" dt="2018-12-20T09:49:09.719" v="107" actId="2696"/>
        <pc:sldMkLst>
          <pc:docMk/>
          <pc:sldMk cId="1652141090" sldId="276"/>
        </pc:sldMkLst>
      </pc:sldChg>
      <pc:sldChg chg="add del">
        <pc:chgData name="Kevin DeRudder" userId="b8db0611-c7c8-4114-b23c-d54441a090d5" providerId="ADAL" clId="{7B362828-37E7-43B8-95A2-CD3A1E1FF901}" dt="2018-12-20T09:49:09.719" v="108" actId="2696"/>
        <pc:sldMkLst>
          <pc:docMk/>
          <pc:sldMk cId="3809235253" sldId="277"/>
        </pc:sldMkLst>
      </pc:sldChg>
      <pc:sldChg chg="add del">
        <pc:chgData name="Kevin DeRudder" userId="b8db0611-c7c8-4114-b23c-d54441a090d5" providerId="ADAL" clId="{7B362828-37E7-43B8-95A2-CD3A1E1FF901}" dt="2018-12-20T09:49:09.719" v="109" actId="2696"/>
        <pc:sldMkLst>
          <pc:docMk/>
          <pc:sldMk cId="2130022221" sldId="278"/>
        </pc:sldMkLst>
      </pc:sldChg>
      <pc:sldChg chg="add del">
        <pc:chgData name="Kevin DeRudder" userId="b8db0611-c7c8-4114-b23c-d54441a090d5" providerId="ADAL" clId="{7B362828-37E7-43B8-95A2-CD3A1E1FF901}" dt="2018-12-20T09:49:09.719" v="110" actId="2696"/>
        <pc:sldMkLst>
          <pc:docMk/>
          <pc:sldMk cId="4149996897" sldId="279"/>
        </pc:sldMkLst>
      </pc:sldChg>
      <pc:sldChg chg="add del">
        <pc:chgData name="Kevin DeRudder" userId="b8db0611-c7c8-4114-b23c-d54441a090d5" providerId="ADAL" clId="{7B362828-37E7-43B8-95A2-CD3A1E1FF901}" dt="2018-12-20T09:49:09.734" v="114" actId="2696"/>
        <pc:sldMkLst>
          <pc:docMk/>
          <pc:sldMk cId="1038774462" sldId="280"/>
        </pc:sldMkLst>
      </pc:sldChg>
      <pc:sldChg chg="add del">
        <pc:chgData name="Kevin DeRudder" userId="b8db0611-c7c8-4114-b23c-d54441a090d5" providerId="ADAL" clId="{7B362828-37E7-43B8-95A2-CD3A1E1FF901}" dt="2018-12-20T09:49:09.719" v="111" actId="2696"/>
        <pc:sldMkLst>
          <pc:docMk/>
          <pc:sldMk cId="1625979998" sldId="281"/>
        </pc:sldMkLst>
      </pc:sldChg>
      <pc:sldChg chg="add del">
        <pc:chgData name="Kevin DeRudder" userId="b8db0611-c7c8-4114-b23c-d54441a090d5" providerId="ADAL" clId="{7B362828-37E7-43B8-95A2-CD3A1E1FF901}" dt="2018-12-20T09:49:09.734" v="113" actId="2696"/>
        <pc:sldMkLst>
          <pc:docMk/>
          <pc:sldMk cId="3975991260" sldId="282"/>
        </pc:sldMkLst>
      </pc:sldChg>
      <pc:sldChg chg="add del">
        <pc:chgData name="Kevin DeRudder" userId="b8db0611-c7c8-4114-b23c-d54441a090d5" providerId="ADAL" clId="{7B362828-37E7-43B8-95A2-CD3A1E1FF901}" dt="2018-12-20T09:49:09.734" v="112" actId="2696"/>
        <pc:sldMkLst>
          <pc:docMk/>
          <pc:sldMk cId="1252019033" sldId="283"/>
        </pc:sldMkLst>
      </pc:sldChg>
      <pc:sldChg chg="add del">
        <pc:chgData name="Kevin DeRudder" userId="b8db0611-c7c8-4114-b23c-d54441a090d5" providerId="ADAL" clId="{7B362828-37E7-43B8-95A2-CD3A1E1FF901}" dt="2018-12-20T09:49:09.781" v="125" actId="2696"/>
        <pc:sldMkLst>
          <pc:docMk/>
          <pc:sldMk cId="2564751531" sldId="284"/>
        </pc:sldMkLst>
      </pc:sldChg>
      <pc:sldChg chg="add del">
        <pc:chgData name="Kevin DeRudder" userId="b8db0611-c7c8-4114-b23c-d54441a090d5" providerId="ADAL" clId="{7B362828-37E7-43B8-95A2-CD3A1E1FF901}" dt="2018-12-20T09:49:09.750" v="115" actId="2696"/>
        <pc:sldMkLst>
          <pc:docMk/>
          <pc:sldMk cId="916316002" sldId="285"/>
        </pc:sldMkLst>
      </pc:sldChg>
      <pc:sldChg chg="add del">
        <pc:chgData name="Kevin DeRudder" userId="b8db0611-c7c8-4114-b23c-d54441a090d5" providerId="ADAL" clId="{7B362828-37E7-43B8-95A2-CD3A1E1FF901}" dt="2018-12-20T09:49:09.750" v="117" actId="2696"/>
        <pc:sldMkLst>
          <pc:docMk/>
          <pc:sldMk cId="4248359672" sldId="286"/>
        </pc:sldMkLst>
      </pc:sldChg>
      <pc:sldChg chg="add del">
        <pc:chgData name="Kevin DeRudder" userId="b8db0611-c7c8-4114-b23c-d54441a090d5" providerId="ADAL" clId="{7B362828-37E7-43B8-95A2-CD3A1E1FF901}" dt="2018-12-20T09:49:09.765" v="119" actId="2696"/>
        <pc:sldMkLst>
          <pc:docMk/>
          <pc:sldMk cId="2929486774" sldId="287"/>
        </pc:sldMkLst>
      </pc:sldChg>
      <pc:sldChg chg="add del">
        <pc:chgData name="Kevin DeRudder" userId="b8db0611-c7c8-4114-b23c-d54441a090d5" providerId="ADAL" clId="{7B362828-37E7-43B8-95A2-CD3A1E1FF901}" dt="2018-12-20T09:49:09.750" v="116" actId="2696"/>
        <pc:sldMkLst>
          <pc:docMk/>
          <pc:sldMk cId="289936667" sldId="288"/>
        </pc:sldMkLst>
      </pc:sldChg>
      <pc:sldChg chg="add del">
        <pc:chgData name="Kevin DeRudder" userId="b8db0611-c7c8-4114-b23c-d54441a090d5" providerId="ADAL" clId="{7B362828-37E7-43B8-95A2-CD3A1E1FF901}" dt="2018-12-20T09:49:09.765" v="120" actId="2696"/>
        <pc:sldMkLst>
          <pc:docMk/>
          <pc:sldMk cId="2849809648" sldId="289"/>
        </pc:sldMkLst>
      </pc:sldChg>
      <pc:sldChg chg="add del">
        <pc:chgData name="Kevin DeRudder" userId="b8db0611-c7c8-4114-b23c-d54441a090d5" providerId="ADAL" clId="{7B362828-37E7-43B8-95A2-CD3A1E1FF901}" dt="2018-12-20T09:49:09.750" v="118" actId="2696"/>
        <pc:sldMkLst>
          <pc:docMk/>
          <pc:sldMk cId="2741264183" sldId="300"/>
        </pc:sldMkLst>
      </pc:sldChg>
      <pc:sldChg chg="add del">
        <pc:chgData name="Kevin DeRudder" userId="b8db0611-c7c8-4114-b23c-d54441a090d5" providerId="ADAL" clId="{7B362828-37E7-43B8-95A2-CD3A1E1FF901}" dt="2018-12-20T09:49:09.781" v="124" actId="2696"/>
        <pc:sldMkLst>
          <pc:docMk/>
          <pc:sldMk cId="4048398149" sldId="301"/>
        </pc:sldMkLst>
      </pc:sldChg>
      <pc:sldChg chg="add del">
        <pc:chgData name="Kevin DeRudder" userId="b8db0611-c7c8-4114-b23c-d54441a090d5" providerId="ADAL" clId="{7B362828-37E7-43B8-95A2-CD3A1E1FF901}" dt="2018-12-20T09:49:09.765" v="121" actId="2696"/>
        <pc:sldMkLst>
          <pc:docMk/>
          <pc:sldMk cId="1548890194" sldId="302"/>
        </pc:sldMkLst>
      </pc:sldChg>
      <pc:sldChg chg="add del">
        <pc:chgData name="Kevin DeRudder" userId="b8db0611-c7c8-4114-b23c-d54441a090d5" providerId="ADAL" clId="{7B362828-37E7-43B8-95A2-CD3A1E1FF901}" dt="2018-12-20T09:49:09.765" v="122" actId="2696"/>
        <pc:sldMkLst>
          <pc:docMk/>
          <pc:sldMk cId="1854309224" sldId="303"/>
        </pc:sldMkLst>
      </pc:sldChg>
      <pc:sldChg chg="add del">
        <pc:chgData name="Kevin DeRudder" userId="b8db0611-c7c8-4114-b23c-d54441a090d5" providerId="ADAL" clId="{7B362828-37E7-43B8-95A2-CD3A1E1FF901}" dt="2018-12-20T09:49:09.781" v="123" actId="2696"/>
        <pc:sldMkLst>
          <pc:docMk/>
          <pc:sldMk cId="4121920907" sldId="304"/>
        </pc:sldMkLst>
      </pc:sldChg>
      <pc:sldChg chg="add del">
        <pc:chgData name="Kevin DeRudder" userId="b8db0611-c7c8-4114-b23c-d54441a090d5" providerId="ADAL" clId="{7B362828-37E7-43B8-95A2-CD3A1E1FF901}" dt="2018-12-20T09:49:09.781" v="126" actId="2696"/>
        <pc:sldMkLst>
          <pc:docMk/>
          <pc:sldMk cId="2673127686" sldId="305"/>
        </pc:sldMkLst>
      </pc:sldChg>
      <pc:sldChg chg="add del">
        <pc:chgData name="Kevin DeRudder" userId="b8db0611-c7c8-4114-b23c-d54441a090d5" providerId="ADAL" clId="{7B362828-37E7-43B8-95A2-CD3A1E1FF901}" dt="2018-12-20T09:49:09.797" v="127" actId="2696"/>
        <pc:sldMkLst>
          <pc:docMk/>
          <pc:sldMk cId="147663253" sldId="306"/>
        </pc:sldMkLst>
      </pc:sldChg>
      <pc:sldChg chg="add del">
        <pc:chgData name="Kevin DeRudder" userId="b8db0611-c7c8-4114-b23c-d54441a090d5" providerId="ADAL" clId="{7B362828-37E7-43B8-95A2-CD3A1E1FF901}" dt="2018-12-20T09:49:09.797" v="128" actId="2696"/>
        <pc:sldMkLst>
          <pc:docMk/>
          <pc:sldMk cId="2203947313" sldId="307"/>
        </pc:sldMkLst>
      </pc:sldChg>
      <pc:sldChg chg="modSp add">
        <pc:chgData name="Kevin DeRudder" userId="b8db0611-c7c8-4114-b23c-d54441a090d5" providerId="ADAL" clId="{7B362828-37E7-43B8-95A2-CD3A1E1FF901}" dt="2018-12-20T09:49:19.249" v="153" actId="20577"/>
        <pc:sldMkLst>
          <pc:docMk/>
          <pc:sldMk cId="737203482" sldId="308"/>
        </pc:sldMkLst>
        <pc:spChg chg="mod">
          <ac:chgData name="Kevin DeRudder" userId="b8db0611-c7c8-4114-b23c-d54441a090d5" providerId="ADAL" clId="{7B362828-37E7-43B8-95A2-CD3A1E1FF901}" dt="2018-12-20T09:49:19.249" v="153" actId="20577"/>
          <ac:spMkLst>
            <pc:docMk/>
            <pc:sldMk cId="737203482" sldId="308"/>
            <ac:spMk id="5" creationId="{B8BE17F8-C6B1-4839-8B99-2FEFF56FD993}"/>
          </ac:spMkLst>
        </pc:spChg>
      </pc:sldChg>
      <pc:sldChg chg="addSp delSp modSp add">
        <pc:chgData name="Kevin DeRudder" userId="b8db0611-c7c8-4114-b23c-d54441a090d5" providerId="ADAL" clId="{7B362828-37E7-43B8-95A2-CD3A1E1FF901}" dt="2018-12-20T09:49:55.391" v="169" actId="404"/>
        <pc:sldMkLst>
          <pc:docMk/>
          <pc:sldMk cId="2997754586" sldId="309"/>
        </pc:sldMkLst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2" creationId="{86604360-A600-4C98-BC06-96B9C60FDBCF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3" creationId="{4A5D055B-9015-4880-AB30-847E9DD2284A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4" creationId="{A4B055CE-2D71-4230-AA7C-40ACC6B87E6D}"/>
          </ac:spMkLst>
        </pc:spChg>
        <pc:spChg chg="add mod">
          <ac:chgData name="Kevin DeRudder" userId="b8db0611-c7c8-4114-b23c-d54441a090d5" providerId="ADAL" clId="{7B362828-37E7-43B8-95A2-CD3A1E1FF901}" dt="2018-12-20T09:49:41.240" v="166" actId="20577"/>
          <ac:spMkLst>
            <pc:docMk/>
            <pc:sldMk cId="2997754586" sldId="309"/>
            <ac:spMk id="5" creationId="{DA1220E0-73B6-4AA2-87E0-CC27E6D1D183}"/>
          </ac:spMkLst>
        </pc:spChg>
        <pc:spChg chg="add mod">
          <ac:chgData name="Kevin DeRudder" userId="b8db0611-c7c8-4114-b23c-d54441a090d5" providerId="ADAL" clId="{7B362828-37E7-43B8-95A2-CD3A1E1FF901}" dt="2018-12-20T09:49:55.391" v="169" actId="404"/>
          <ac:spMkLst>
            <pc:docMk/>
            <pc:sldMk cId="2997754586" sldId="309"/>
            <ac:spMk id="6" creationId="{9155F87C-138F-4C5F-A60C-6C7FE0FA2FF7}"/>
          </ac:spMkLst>
        </pc:spChg>
      </pc:sld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09:46:22.904" v="1758" actId="2057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9-1-2019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9-1-2019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9-1-2019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9-1-2019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9-1-2019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9-1-2019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9-1-2019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Angular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/>
              <a:t>Directives &amp; Displaying </a:t>
            </a:r>
            <a:r>
              <a:rPr lang="nl-NL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9A20E-0DB2-41FE-BA02-434F80CFF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Bind input fields – 2 way?</a:t>
            </a:r>
            <a:endParaRPr lang="en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7CD61E-5097-47F7-AFE0-04359EB6BAB5}"/>
              </a:ext>
            </a:extLst>
          </p:cNvPr>
          <p:cNvSpPr txBox="1"/>
          <p:nvPr/>
        </p:nvSpPr>
        <p:spPr>
          <a:xfrm>
            <a:off x="6449873" y="2182234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dirty="0">
                <a:solidFill>
                  <a:prstClr val="black"/>
                </a:solidFill>
                <a:latin typeface="Calibri" panose="020F0502020204030204"/>
              </a:rPr>
              <a:t>Name: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60713D-12B7-4CF3-8853-28A30F8FDE26}"/>
              </a:ext>
            </a:extLst>
          </p:cNvPr>
          <p:cNvSpPr/>
          <p:nvPr/>
        </p:nvSpPr>
        <p:spPr>
          <a:xfrm>
            <a:off x="6553635" y="2519727"/>
            <a:ext cx="3482502" cy="363485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DeRudder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D1417C-BC32-4253-ACEF-DBE9871C9BFD}"/>
              </a:ext>
            </a:extLst>
          </p:cNvPr>
          <p:cNvSpPr txBox="1"/>
          <p:nvPr/>
        </p:nvSpPr>
        <p:spPr>
          <a:xfrm>
            <a:off x="6449873" y="2948155"/>
            <a:ext cx="1231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dirty="0">
                <a:solidFill>
                  <a:prstClr val="black"/>
                </a:solidFill>
                <a:latin typeface="Calibri" panose="020F0502020204030204"/>
              </a:rPr>
              <a:t>First name: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D2CC38-5116-4590-9D50-35A1D8AF8FA7}"/>
              </a:ext>
            </a:extLst>
          </p:cNvPr>
          <p:cNvSpPr/>
          <p:nvPr/>
        </p:nvSpPr>
        <p:spPr>
          <a:xfrm>
            <a:off x="6553635" y="3278577"/>
            <a:ext cx="3482502" cy="363485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Kevin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5CE384-E64D-46F5-AE00-DBAFC19BAD93}"/>
              </a:ext>
            </a:extLst>
          </p:cNvPr>
          <p:cNvSpPr/>
          <p:nvPr/>
        </p:nvSpPr>
        <p:spPr>
          <a:xfrm>
            <a:off x="8615899" y="3797386"/>
            <a:ext cx="1420238" cy="350195"/>
          </a:xfrm>
          <a:prstGeom prst="rect">
            <a:avLst/>
          </a:prstGeom>
          <a:solidFill>
            <a:srgbClr val="0F8FA9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7CF24D-B83F-4424-ACF1-0E53E18BBD1D}"/>
              </a:ext>
            </a:extLst>
          </p:cNvPr>
          <p:cNvSpPr txBox="1"/>
          <p:nvPr/>
        </p:nvSpPr>
        <p:spPr>
          <a:xfrm>
            <a:off x="6942742" y="4212072"/>
            <a:ext cx="323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dirty="0">
                <a:solidFill>
                  <a:prstClr val="black"/>
                </a:solidFill>
                <a:latin typeface="Calibri" panose="020F0502020204030204"/>
              </a:rPr>
              <a:t>Thank your for submitting, Kevin</a:t>
            </a:r>
          </a:p>
        </p:txBody>
      </p:sp>
      <p:pic>
        <p:nvPicPr>
          <p:cNvPr id="10" name="Picture 2" descr="Image result for drawing person png">
            <a:extLst>
              <a:ext uri="{FF2B5EF4-FFF2-40B4-BE49-F238E27FC236}">
                <a16:creationId xmlns:a16="http://schemas.microsoft.com/office/drawing/2014/main" id="{9EE15D27-9CE1-4B0F-AC77-5DCC7BC1E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743" y="1589696"/>
            <a:ext cx="1688880" cy="3377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93FB7B5-1C33-4436-AF5D-6816418468D9}"/>
              </a:ext>
            </a:extLst>
          </p:cNvPr>
          <p:cNvSpPr txBox="1"/>
          <p:nvPr/>
        </p:nvSpPr>
        <p:spPr>
          <a:xfrm>
            <a:off x="1153893" y="2717322"/>
            <a:ext cx="522579" cy="461665"/>
          </a:xfrm>
          <a:prstGeom prst="rect">
            <a:avLst/>
          </a:prstGeom>
          <a:solidFill>
            <a:srgbClr val="0F8FA9"/>
          </a:solidFill>
        </p:spPr>
        <p:txBody>
          <a:bodyPr wrap="none" rtlCol="0">
            <a:spAutoFit/>
          </a:bodyPr>
          <a:lstStyle/>
          <a:p>
            <a:pPr algn="ctr" defTabSz="914400"/>
            <a:r>
              <a:rPr lang="nl-BE" sz="1200" dirty="0">
                <a:solidFill>
                  <a:prstClr val="white"/>
                </a:solidFill>
                <a:latin typeface="Calibri" panose="020F0502020204030204"/>
              </a:rPr>
              <a:t>I’m</a:t>
            </a:r>
          </a:p>
          <a:p>
            <a:pPr algn="ctr" defTabSz="914400"/>
            <a:r>
              <a:rPr lang="nl-BE" sz="1200" dirty="0">
                <a:solidFill>
                  <a:prstClr val="white"/>
                </a:solidFill>
                <a:latin typeface="Calibri" panose="020F0502020204030204"/>
              </a:rPr>
              <a:t>Kevin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4548B9-3B85-4DF8-A26F-27797DB372B0}"/>
              </a:ext>
            </a:extLst>
          </p:cNvPr>
          <p:cNvSpPr txBox="1"/>
          <p:nvPr/>
        </p:nvSpPr>
        <p:spPr>
          <a:xfrm>
            <a:off x="2487037" y="2532656"/>
            <a:ext cx="2114145" cy="1200329"/>
          </a:xfrm>
          <a:prstGeom prst="rect">
            <a:avLst/>
          </a:prstGeom>
          <a:solidFill>
            <a:srgbClr val="F7931C"/>
          </a:solidFill>
        </p:spPr>
        <p:txBody>
          <a:bodyPr wrap="square" rtlCol="0">
            <a:spAutoFit/>
          </a:bodyPr>
          <a:lstStyle/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{</a:t>
            </a:r>
          </a:p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    Name: DeRudder,</a:t>
            </a:r>
          </a:p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    FirstName: Kevin</a:t>
            </a:r>
          </a:p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}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4962095-6C37-4AFD-9A0E-96B4B58F73D0}"/>
              </a:ext>
            </a:extLst>
          </p:cNvPr>
          <p:cNvCxnSpPr>
            <a:stCxn id="12" idx="3"/>
            <a:endCxn id="5" idx="1"/>
          </p:cNvCxnSpPr>
          <p:nvPr/>
        </p:nvCxnSpPr>
        <p:spPr>
          <a:xfrm flipV="1">
            <a:off x="4601182" y="2701470"/>
            <a:ext cx="1952453" cy="431351"/>
          </a:xfrm>
          <a:prstGeom prst="straightConnector1">
            <a:avLst/>
          </a:prstGeom>
          <a:noFill/>
          <a:ln w="38100" cap="flat" cmpd="sng" algn="ctr">
            <a:solidFill>
              <a:srgbClr val="F7931C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B06AC0-E292-426A-9113-90A2DE488326}"/>
              </a:ext>
            </a:extLst>
          </p:cNvPr>
          <p:cNvCxnSpPr>
            <a:stCxn id="12" idx="3"/>
            <a:endCxn id="7" idx="1"/>
          </p:cNvCxnSpPr>
          <p:nvPr/>
        </p:nvCxnSpPr>
        <p:spPr>
          <a:xfrm>
            <a:off x="4601182" y="3132821"/>
            <a:ext cx="1952453" cy="327499"/>
          </a:xfrm>
          <a:prstGeom prst="straightConnector1">
            <a:avLst/>
          </a:prstGeom>
          <a:noFill/>
          <a:ln w="38100" cap="flat" cmpd="sng" algn="ctr">
            <a:solidFill>
              <a:srgbClr val="F7931C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577E75A-EEB2-4489-A892-4ED180A4A93C}"/>
              </a:ext>
            </a:extLst>
          </p:cNvPr>
          <p:cNvSpPr/>
          <p:nvPr/>
        </p:nvSpPr>
        <p:spPr>
          <a:xfrm>
            <a:off x="3054739" y="1457672"/>
            <a:ext cx="6981398" cy="461665"/>
          </a:xfrm>
          <a:prstGeom prst="rect">
            <a:avLst/>
          </a:prstGeom>
          <a:ln>
            <a:solidFill>
              <a:srgbClr val="0F8FA9"/>
            </a:solidFill>
          </a:ln>
        </p:spPr>
        <p:txBody>
          <a:bodyPr wrap="none">
            <a:spAutoFit/>
          </a:bodyPr>
          <a:lstStyle/>
          <a:p>
            <a:pPr defTabSz="914400"/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&lt;input type="text" [(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ngModel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)]="Name" /&gt;</a:t>
            </a:r>
            <a:endParaRPr lang="nl-BE" sz="2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67353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A643-277A-4485-9802-325F07A0D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2 way databinding</a:t>
            </a:r>
            <a:endParaRPr lang="en-B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5A130-B76B-401D-B614-3454F33C2F0D}"/>
              </a:ext>
            </a:extLst>
          </p:cNvPr>
          <p:cNvSpPr/>
          <p:nvPr/>
        </p:nvSpPr>
        <p:spPr>
          <a:xfrm>
            <a:off x="2695196" y="2270667"/>
            <a:ext cx="529824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6600" dirty="0">
                <a:solidFill>
                  <a:srgbClr val="007ACC"/>
                </a:solidFill>
                <a:latin typeface="Consolas" panose="020B0609020204030204" pitchFamily="49" charset="0"/>
              </a:rPr>
              <a:t>[(</a:t>
            </a:r>
            <a:r>
              <a:rPr lang="en-US" sz="6600" dirty="0" err="1">
                <a:solidFill>
                  <a:srgbClr val="007ACC"/>
                </a:solidFill>
                <a:latin typeface="Consolas" panose="020B0609020204030204" pitchFamily="49" charset="0"/>
              </a:rPr>
              <a:t>ngModel</a:t>
            </a:r>
            <a:r>
              <a:rPr lang="en-US" sz="6600" dirty="0">
                <a:solidFill>
                  <a:srgbClr val="007ACC"/>
                </a:solidFill>
                <a:latin typeface="Consolas" panose="020B0609020204030204" pitchFamily="49" charset="0"/>
              </a:rPr>
              <a:t>)]</a:t>
            </a:r>
            <a:endParaRPr lang="nl-BE" sz="6600" dirty="0">
              <a:solidFill>
                <a:srgbClr val="007ACC"/>
              </a:solidFill>
              <a:latin typeface="Calibri" panose="020F0502020204030204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085F664-4077-4F96-B680-4F73CCCA4A78}"/>
              </a:ext>
            </a:extLst>
          </p:cNvPr>
          <p:cNvCxnSpPr/>
          <p:nvPr/>
        </p:nvCxnSpPr>
        <p:spPr>
          <a:xfrm>
            <a:off x="3251199" y="3547533"/>
            <a:ext cx="52493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FAA047F-AF15-4B92-A2F5-B49BA9768121}"/>
              </a:ext>
            </a:extLst>
          </p:cNvPr>
          <p:cNvCxnSpPr/>
          <p:nvPr/>
        </p:nvCxnSpPr>
        <p:spPr>
          <a:xfrm>
            <a:off x="6781797" y="3539067"/>
            <a:ext cx="52493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7652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Binding Events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2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571899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31859EA-B31C-4D54-8DD3-BC9830EA6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Binding events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0836F5-B025-4455-B355-1E69F50E7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An application without events would be a word document?</a:t>
            </a:r>
          </a:p>
          <a:p>
            <a:pPr lvl="1"/>
            <a:r>
              <a:rPr lang="nl-BE" dirty="0"/>
              <a:t>click</a:t>
            </a:r>
          </a:p>
          <a:p>
            <a:pPr lvl="1"/>
            <a:r>
              <a:rPr lang="nl-BE" dirty="0"/>
              <a:t>mouseover</a:t>
            </a:r>
          </a:p>
          <a:p>
            <a:pPr lvl="1"/>
            <a:r>
              <a:rPr lang="nl-BE" dirty="0"/>
              <a:t>focus</a:t>
            </a:r>
          </a:p>
          <a:p>
            <a:pPr lvl="1"/>
            <a:r>
              <a:rPr lang="nl-BE" dirty="0"/>
              <a:t>blur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B53492-D331-4A30-88BA-B79997D143E9}"/>
              </a:ext>
            </a:extLst>
          </p:cNvPr>
          <p:cNvSpPr/>
          <p:nvPr/>
        </p:nvSpPr>
        <p:spPr>
          <a:xfrm>
            <a:off x="823162" y="3931643"/>
            <a:ext cx="9202737" cy="64633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800000"/>
                </a:solidFill>
                <a:latin typeface="Consolas" panose="020B0609020204030204" pitchFamily="49" charset="0"/>
              </a:rPr>
              <a:t>&lt;input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FF0000"/>
                </a:solidFill>
                <a:latin typeface="Consolas" panose="020B0609020204030204" pitchFamily="49" charset="0"/>
              </a:rPr>
              <a:t>type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"text"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FF0000"/>
                </a:solidFill>
                <a:latin typeface="Consolas" panose="020B0609020204030204" pitchFamily="49" charset="0"/>
              </a:rPr>
              <a:t>(focus)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"toggleFocus()"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FF0000"/>
                </a:solidFill>
                <a:latin typeface="Consolas" panose="020B0609020204030204" pitchFamily="49" charset="0"/>
              </a:rPr>
              <a:t>[(ngModel)]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"Name"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800000"/>
                </a:solidFill>
                <a:latin typeface="Consolas" panose="020B0609020204030204" pitchFamily="49" charset="0"/>
              </a:rPr>
              <a:t>/&gt;</a:t>
            </a:r>
            <a:endParaRPr lang="nl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800000"/>
                </a:solidFill>
                <a:latin typeface="Consolas" panose="020B0609020204030204" pitchFamily="49" charset="0"/>
              </a:rPr>
              <a:t>&lt;button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FF0000"/>
                </a:solidFill>
                <a:latin typeface="Consolas" panose="020B0609020204030204" pitchFamily="49" charset="0"/>
              </a:rPr>
              <a:t>(click)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"save()"</a:t>
            </a:r>
            <a:r>
              <a:rPr lang="nl-BE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Save</a:t>
            </a:r>
            <a:r>
              <a:rPr lang="nl-BE" dirty="0">
                <a:solidFill>
                  <a:srgbClr val="800000"/>
                </a:solidFill>
                <a:latin typeface="Consolas" panose="020B0609020204030204" pitchFamily="49" charset="0"/>
              </a:rPr>
              <a:t>&lt;/button&gt;</a:t>
            </a:r>
            <a:endParaRPr lang="nl-BE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777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98483-E60F-4DF3-8975-16CA25FBE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latin typeface="Consolas" panose="020B0609020204030204" pitchFamily="49" charset="0"/>
              </a:rPr>
              <a:t>$event</a:t>
            </a:r>
            <a:r>
              <a:rPr lang="nl-BE" dirty="0"/>
              <a:t> object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FE0C7-0942-4773-8DF5-208E7627B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/>
          <a:lstStyle/>
          <a:p>
            <a:r>
              <a:rPr lang="nl-BE" dirty="0"/>
              <a:t>DOM events hold plenty of useful information</a:t>
            </a:r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3D15A5-ED57-416E-8AD4-D2B355904277}"/>
              </a:ext>
            </a:extLst>
          </p:cNvPr>
          <p:cNvSpPr/>
          <p:nvPr/>
        </p:nvSpPr>
        <p:spPr>
          <a:xfrm>
            <a:off x="199620" y="1708210"/>
            <a:ext cx="10271094" cy="378565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@Component({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selector: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'demo-app'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template: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&lt;input type="text" (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keyup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)="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onKey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($event)"/&gt;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</a:t>
            </a: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export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class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2B91AF"/>
                </a:solidFill>
                <a:effectLst/>
                <a:uLnTx/>
                <a:uFillTx/>
                <a:latin typeface="Consolas" panose="020B0609020204030204" pitchFamily="49" charset="0"/>
              </a:rPr>
              <a:t>DemoComponent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2B91AF"/>
                </a:solidFill>
                <a:effectLst/>
                <a:uLnTx/>
                <a:uFillTx/>
                <a:latin typeface="Consolas" panose="020B0609020204030204" pitchFamily="49" charset="0"/>
              </a:rPr>
              <a:t>onKey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(event: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any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) 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    console.info(event.target.value);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18706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D5FEA-512A-48BE-8CDA-CF36F8873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latin typeface="Consolas" panose="020B0609020204030204" pitchFamily="49" charset="0"/>
              </a:rPr>
              <a:t>$event </a:t>
            </a:r>
            <a:r>
              <a:rPr lang="nl-BE" dirty="0"/>
              <a:t>object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DFBCC-793A-4DE6-9F8A-4982A2E1F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The properties of the </a:t>
            </a:r>
            <a:r>
              <a:rPr lang="nl-BE" dirty="0">
                <a:solidFill>
                  <a:srgbClr val="0F8FA9"/>
                </a:solidFill>
              </a:rPr>
              <a:t>$event </a:t>
            </a:r>
            <a:r>
              <a:rPr lang="nl-BE" dirty="0"/>
              <a:t>object depend on the DOM event</a:t>
            </a:r>
          </a:p>
          <a:p>
            <a:endParaRPr lang="nl-BE" dirty="0"/>
          </a:p>
          <a:p>
            <a:r>
              <a:rPr lang="nl-BE" dirty="0"/>
              <a:t>All standard DOM event object have a </a:t>
            </a:r>
            <a:r>
              <a:rPr lang="nl-BE" b="1" dirty="0">
                <a:solidFill>
                  <a:srgbClr val="0F8FA9"/>
                </a:solidFill>
              </a:rPr>
              <a:t>target</a:t>
            </a:r>
            <a:r>
              <a:rPr lang="nl-BE" dirty="0"/>
              <a:t> property</a:t>
            </a:r>
          </a:p>
          <a:p>
            <a:pPr lvl="1"/>
            <a:r>
              <a:rPr lang="nl-BE" sz="2000" dirty="0"/>
              <a:t>Reference to the element that raised the event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796149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4C294-F44E-4751-8250-DCA194328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latin typeface="Consolas" panose="020B0609020204030204" pitchFamily="49" charset="0"/>
              </a:rPr>
              <a:t>$event</a:t>
            </a:r>
            <a:r>
              <a:rPr lang="nl-BE" dirty="0"/>
              <a:t> casting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75BC3-76BA-41C2-BE7E-F1870B839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The easiest way to type the </a:t>
            </a:r>
            <a:r>
              <a:rPr lang="nl-BE" dirty="0">
                <a:latin typeface="Consolas" panose="020B0609020204030204" pitchFamily="49" charset="0"/>
              </a:rPr>
              <a:t>$event </a:t>
            </a:r>
            <a:r>
              <a:rPr lang="nl-BE" dirty="0"/>
              <a:t>object is by using </a:t>
            </a:r>
            <a:r>
              <a:rPr lang="nl-BE" b="1" dirty="0">
                <a:solidFill>
                  <a:srgbClr val="0F8FA9"/>
                </a:solidFill>
              </a:rPr>
              <a:t>:any</a:t>
            </a:r>
          </a:p>
          <a:p>
            <a:pPr lvl="1"/>
            <a:r>
              <a:rPr lang="nl-BE" sz="2000" dirty="0"/>
              <a:t>No type information is available</a:t>
            </a:r>
          </a:p>
          <a:p>
            <a:pPr lvl="1"/>
            <a:endParaRPr lang="nl-BE" dirty="0"/>
          </a:p>
          <a:p>
            <a:r>
              <a:rPr lang="nl-BE" dirty="0"/>
              <a:t>Mistakes could occur if you use a property that is not available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247695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C8B73-5C45-4352-955D-5E173116E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Setting element properties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403B1-D7B0-422D-892C-CD27E6F0AA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Angular 2 lets you set an element’s DOM property</a:t>
            </a:r>
          </a:p>
          <a:p>
            <a:pPr lvl="1"/>
            <a:r>
              <a:rPr lang="nl-BE" dirty="0"/>
              <a:t>Any DOM property is accessible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837261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Built-in directives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3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033747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32D0CB-D287-4BE9-B3AB-7F459D690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Directive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60E885-168A-4AC2-A2BB-BBBC0A331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Functionality added to our HTML elements to give dynamic behavior</a:t>
            </a:r>
          </a:p>
          <a:p>
            <a:endParaRPr lang="nl-BE" dirty="0"/>
          </a:p>
          <a:p>
            <a:r>
              <a:rPr lang="nl-BE" dirty="0"/>
              <a:t>Multiple directives available</a:t>
            </a:r>
          </a:p>
          <a:p>
            <a:pPr lvl="1"/>
            <a:r>
              <a:rPr lang="nl-BE" sz="2000" dirty="0"/>
              <a:t>Component Directives</a:t>
            </a:r>
          </a:p>
          <a:p>
            <a:pPr lvl="1"/>
            <a:r>
              <a:rPr lang="nl-BE" sz="2000" dirty="0"/>
              <a:t>Structural Directives</a:t>
            </a:r>
          </a:p>
          <a:p>
            <a:pPr lvl="1"/>
            <a:r>
              <a:rPr lang="nl-BE" sz="2000" dirty="0"/>
              <a:t>Attribute Directives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3202144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DC40C740-7518-4305-B580-B1E9D6EEB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993" y="2484532"/>
            <a:ext cx="7052440" cy="2366443"/>
          </a:xfrm>
        </p:spPr>
        <p:txBody>
          <a:bodyPr/>
          <a:lstStyle/>
          <a:p>
            <a:r>
              <a:rPr lang="nl-BE" sz="2400" dirty="0"/>
              <a:t>Overview of the built-in directives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646036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EC7E7-2EC4-D342-B29F-FBF44AF2F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directives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C68D2-D5B6-E64F-9E0F-4131E82E4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Component directives</a:t>
            </a:r>
          </a:p>
          <a:p>
            <a:pPr lvl="1"/>
            <a:r>
              <a:rPr lang="en-US" sz="2000" dirty="0"/>
              <a:t>Form the main class having details of how the component should be processed, instantiated and used at runtime</a:t>
            </a:r>
          </a:p>
          <a:p>
            <a:endParaRPr lang="en-US" dirty="0"/>
          </a:p>
          <a:p>
            <a:r>
              <a:rPr lang="en-US" dirty="0"/>
              <a:t>Structural Directives</a:t>
            </a:r>
          </a:p>
          <a:p>
            <a:pPr lvl="1"/>
            <a:r>
              <a:rPr lang="en-US" sz="2000" dirty="0"/>
              <a:t>Deal with manipulating the DOM elements</a:t>
            </a:r>
          </a:p>
          <a:p>
            <a:pPr lvl="1"/>
            <a:r>
              <a:rPr lang="en-US" sz="2000" dirty="0"/>
              <a:t>Have a * before the directive (*</a:t>
            </a:r>
            <a:r>
              <a:rPr lang="en-US" sz="2000" dirty="0" err="1"/>
              <a:t>ngIf</a:t>
            </a:r>
            <a:r>
              <a:rPr lang="en-US" sz="2000" dirty="0"/>
              <a:t>, *</a:t>
            </a:r>
            <a:r>
              <a:rPr lang="en-US" sz="2000" dirty="0" err="1"/>
              <a:t>ngFor</a:t>
            </a:r>
            <a:r>
              <a:rPr lang="en-US" sz="2000" dirty="0"/>
              <a:t>)</a:t>
            </a:r>
          </a:p>
          <a:p>
            <a:pPr lvl="1"/>
            <a:endParaRPr lang="en-US" dirty="0"/>
          </a:p>
          <a:p>
            <a:r>
              <a:rPr lang="en-US" dirty="0"/>
              <a:t>Attribute directives</a:t>
            </a:r>
          </a:p>
          <a:p>
            <a:pPr lvl="1"/>
            <a:r>
              <a:rPr lang="en-US" sz="2000" dirty="0"/>
              <a:t>Deal with changing the look and behavior of the DOM element</a:t>
            </a:r>
          </a:p>
        </p:txBody>
      </p:sp>
    </p:spTree>
    <p:extLst>
      <p:ext uri="{BB962C8B-B14F-4D97-AF65-F5344CB8AC3E}">
        <p14:creationId xmlns:p14="http://schemas.microsoft.com/office/powerpoint/2010/main" val="1670858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06C10C2-477F-4568-8C98-DBA6CA1E9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NgIf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B7C711-4CC4-475B-87B5-DF0B456D7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Display or hide an element based on a condition</a:t>
            </a:r>
          </a:p>
          <a:p>
            <a:pPr lvl="1"/>
            <a:r>
              <a:rPr lang="nl-BE" dirty="0"/>
              <a:t>Condition is based onf the result of the expression</a:t>
            </a:r>
          </a:p>
          <a:p>
            <a:pPr lvl="1"/>
            <a:endParaRPr lang="nl-BE" dirty="0"/>
          </a:p>
          <a:p>
            <a:r>
              <a:rPr lang="nl-BE" dirty="0"/>
              <a:t>When </a:t>
            </a:r>
            <a:r>
              <a:rPr lang="nl-BE" dirty="0">
                <a:solidFill>
                  <a:srgbClr val="0070C0"/>
                </a:solidFill>
                <a:latin typeface="Consolas" panose="020B0609020204030204" pitchFamily="49" charset="0"/>
              </a:rPr>
              <a:t>false</a:t>
            </a:r>
            <a:r>
              <a:rPr lang="nl-BE" dirty="0"/>
              <a:t>        the element will be </a:t>
            </a:r>
            <a:r>
              <a:rPr lang="nl-BE" b="1" u="sng" dirty="0"/>
              <a:t>removed from the DOM</a:t>
            </a:r>
            <a:endParaRPr lang="en-BE" b="1" u="sng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91CE605-4169-4064-949C-5AAF06E83922}"/>
              </a:ext>
            </a:extLst>
          </p:cNvPr>
          <p:cNvSpPr/>
          <p:nvPr/>
        </p:nvSpPr>
        <p:spPr>
          <a:xfrm>
            <a:off x="2610998" y="2434728"/>
            <a:ext cx="473725" cy="231355"/>
          </a:xfrm>
          <a:prstGeom prst="rightArrow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AFCAAF-A256-422C-BFF9-F67B42A1048A}"/>
              </a:ext>
            </a:extLst>
          </p:cNvPr>
          <p:cNvSpPr/>
          <p:nvPr/>
        </p:nvSpPr>
        <p:spPr>
          <a:xfrm>
            <a:off x="1145755" y="2842710"/>
            <a:ext cx="7832992" cy="101566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&lt;div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*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</a:rPr>
              <a:t>ngIf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"role == 'Admin'"</a:t>
            </a:r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	&lt;details&gt;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...</a:t>
            </a:r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&lt;/details&gt;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&lt;/div&gt;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4876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F9889-00F7-407B-B978-F5A97B0D2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NgSwitch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274D2-74F9-4711-987B-C4B4FF63E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Render different elements depending on a condition</a:t>
            </a:r>
          </a:p>
          <a:p>
            <a:pPr lvl="1"/>
            <a:r>
              <a:rPr lang="nl-BE" dirty="0"/>
              <a:t>Avoid too many </a:t>
            </a:r>
            <a:r>
              <a:rPr lang="nl-BE" dirty="0">
                <a:solidFill>
                  <a:srgbClr val="0070C0"/>
                </a:solidFill>
                <a:latin typeface="Consolas" panose="020B0609020204030204" pitchFamily="49" charset="0"/>
              </a:rPr>
              <a:t>ngIf</a:t>
            </a:r>
            <a:r>
              <a:rPr lang="nl-BE" dirty="0"/>
              <a:t>s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C08C18-81CA-49B5-937E-F85F6FB1A6ED}"/>
              </a:ext>
            </a:extLst>
          </p:cNvPr>
          <p:cNvSpPr/>
          <p:nvPr/>
        </p:nvSpPr>
        <p:spPr>
          <a:xfrm>
            <a:off x="964148" y="2131150"/>
            <a:ext cx="7959515" cy="193899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&lt;div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FF0000"/>
                </a:solidFill>
                <a:latin typeface="Consolas" panose="020B0609020204030204" pitchFamily="49" charset="0"/>
              </a:rPr>
              <a:t>[ngSwitch]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"city"</a:t>
            </a:r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&lt;div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FF0000"/>
                </a:solidFill>
                <a:latin typeface="Consolas" panose="020B0609020204030204" pitchFamily="49" charset="0"/>
              </a:rPr>
              <a:t>*ngSwitchCase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"'Ghent'"</a:t>
            </a:r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&gt;&lt;/div&gt;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&lt;div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FF0000"/>
                </a:solidFill>
                <a:latin typeface="Consolas" panose="020B0609020204030204" pitchFamily="49" charset="0"/>
              </a:rPr>
              <a:t>*ngSwitchCase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"'Antwerp'"</a:t>
            </a:r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&gt;&lt;/div&gt;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&lt;div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FF0000"/>
                </a:solidFill>
                <a:latin typeface="Consolas" panose="020B0609020204030204" pitchFamily="49" charset="0"/>
              </a:rPr>
              <a:t>*ngSwitchCase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"'Brussels'"</a:t>
            </a:r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&gt;&lt;/div&gt;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&lt;div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FF0000"/>
                </a:solidFill>
                <a:latin typeface="Consolas" panose="020B0609020204030204" pitchFamily="49" charset="0"/>
              </a:rPr>
              <a:t>*ngSwitchDefault</a:t>
            </a:r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&gt;&lt;/div&gt;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&lt;/div&gt;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2768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4BEB9-FEB1-4150-BA74-758958014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NgStyle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27225-95B8-4615-B78A-6216EF59A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Set a given DOM element CSS properties form an expression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C871B7-12DB-47F7-8F35-B8A71B6CB4C8}"/>
              </a:ext>
            </a:extLst>
          </p:cNvPr>
          <p:cNvSpPr/>
          <p:nvPr/>
        </p:nvSpPr>
        <p:spPr>
          <a:xfrm>
            <a:off x="881350" y="1697574"/>
            <a:ext cx="7381301" cy="16312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template: `</a:t>
            </a:r>
          </a:p>
          <a:p>
            <a:pPr lvl="1"/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&lt;div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</a:rPr>
              <a:t>style.background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-color]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"'orange'"</a:t>
            </a:r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&lt;/div&gt;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39520672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4BEB9-FEB1-4150-BA74-758958014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NgStyle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27225-95B8-4615-B78A-6216EF59A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Set a given DOM element CSS properties form an expression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C871B7-12DB-47F7-8F35-B8A71B6CB4C8}"/>
              </a:ext>
            </a:extLst>
          </p:cNvPr>
          <p:cNvSpPr/>
          <p:nvPr/>
        </p:nvSpPr>
        <p:spPr>
          <a:xfrm>
            <a:off x="881350" y="1697574"/>
            <a:ext cx="7381301" cy="162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template: `</a:t>
            </a:r>
          </a:p>
          <a:p>
            <a:pPr lvl="1"/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&lt;div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</a:rPr>
              <a:t>style.background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-color]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"'orange'"</a:t>
            </a:r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	I hate you...</a:t>
            </a:r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&lt;/div&gt;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`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3368E2-353D-43DF-AABE-4AFF561D5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539" y="1697574"/>
            <a:ext cx="2039020" cy="16312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79DC19-AAF0-4F53-A1C0-BB795F9B42AB}"/>
              </a:ext>
            </a:extLst>
          </p:cNvPr>
          <p:cNvSpPr txBox="1"/>
          <p:nvPr/>
        </p:nvSpPr>
        <p:spPr>
          <a:xfrm>
            <a:off x="3342003" y="4054096"/>
            <a:ext cx="4004632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nl-BE" sz="2000" dirty="0">
                <a:solidFill>
                  <a:schemeClr val="bg1"/>
                </a:solidFill>
              </a:rPr>
              <a:t>Try to avoid, but in some cases it can be used (animations, ...)</a:t>
            </a:r>
            <a:endParaRPr lang="en-BE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293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441C4-C28F-4D38-ACB4-9538F6E4C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NgClass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78357-F8CC-4EDC-8CF5-5640ED760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Now we are talking</a:t>
            </a:r>
          </a:p>
          <a:p>
            <a:r>
              <a:rPr lang="nl-BE" dirty="0"/>
              <a:t>Dynamically set and change the CSS class for a DOM element</a:t>
            </a:r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F756D8-F3D9-41C8-BBE2-15B4B0847D87}"/>
              </a:ext>
            </a:extLst>
          </p:cNvPr>
          <p:cNvSpPr/>
          <p:nvPr/>
        </p:nvSpPr>
        <p:spPr>
          <a:xfrm>
            <a:off x="815249" y="2044593"/>
            <a:ext cx="8361802" cy="16312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template: `</a:t>
            </a:r>
          </a:p>
          <a:p>
            <a:pPr lvl="1"/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&lt;div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FF0000"/>
                </a:solidFill>
                <a:latin typeface="Consolas" panose="020B0609020204030204" pitchFamily="49" charset="0"/>
              </a:rPr>
              <a:t>[ngClass]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"{bordered: isBordered}"</a:t>
            </a:r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</a:p>
          <a:p>
            <a:pPr lvl="1"/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nl-BE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&lt;/div&gt;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21374188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CEC88-E291-4FF3-9AC5-A33B6CE34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NgClass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6F382D-B408-4507-994F-4C209A4CC991}"/>
              </a:ext>
            </a:extLst>
          </p:cNvPr>
          <p:cNvSpPr/>
          <p:nvPr/>
        </p:nvSpPr>
        <p:spPr>
          <a:xfrm>
            <a:off x="618083" y="1018446"/>
            <a:ext cx="9627604" cy="16312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template: `</a:t>
            </a:r>
          </a:p>
          <a:p>
            <a:pPr lvl="1"/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&lt;div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"base"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</a:rPr>
              <a:t>ngClass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]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"['bordered', 'shadowed']"</a:t>
            </a:r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&lt;/div&gt;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`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4CA646-1D1C-408B-8661-56FBD46598EB}"/>
              </a:ext>
            </a:extLst>
          </p:cNvPr>
          <p:cNvSpPr/>
          <p:nvPr/>
        </p:nvSpPr>
        <p:spPr>
          <a:xfrm>
            <a:off x="647707" y="3876662"/>
            <a:ext cx="9568355" cy="40011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.classList = [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'bordered'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'shadowed'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  <a:endParaRPr lang="nl-BE" sz="2000" dirty="0"/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DDAF487D-00C9-4CA0-94E0-C7E03158F5C6}"/>
              </a:ext>
            </a:extLst>
          </p:cNvPr>
          <p:cNvSpPr/>
          <p:nvPr/>
        </p:nvSpPr>
        <p:spPr>
          <a:xfrm>
            <a:off x="5220097" y="2835595"/>
            <a:ext cx="266749" cy="855134"/>
          </a:xfrm>
          <a:prstGeom prst="down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28712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C9E41-B398-BF47-917E-ADE1F3416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NgFor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C096-1692-9546-9671-E4E9F417C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Repeat a given DOM element and pass an element of the array on each iteration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038685-8925-7B40-8FD1-489B29E30167}"/>
              </a:ext>
            </a:extLst>
          </p:cNvPr>
          <p:cNvSpPr/>
          <p:nvPr/>
        </p:nvSpPr>
        <p:spPr>
          <a:xfrm>
            <a:off x="1095542" y="2031110"/>
            <a:ext cx="9593096" cy="3693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&lt;li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*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ngFor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"let p of photos"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&gt;&lt;/li&gt;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7662141-E7FC-1349-BAB2-16FD965901B2}"/>
              </a:ext>
            </a:extLst>
          </p:cNvPr>
          <p:cNvCxnSpPr/>
          <p:nvPr/>
        </p:nvCxnSpPr>
        <p:spPr>
          <a:xfrm>
            <a:off x="2852531" y="2350747"/>
            <a:ext cx="397565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52F45A-2ADE-2D4A-A1B5-32FD6A3FDA20}"/>
              </a:ext>
            </a:extLst>
          </p:cNvPr>
          <p:cNvSpPr txBox="1"/>
          <p:nvPr/>
        </p:nvSpPr>
        <p:spPr>
          <a:xfrm>
            <a:off x="2852531" y="2485719"/>
            <a:ext cx="7426072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Let specifies a variable that’s receiving each element of the items array</a:t>
            </a:r>
          </a:p>
        </p:txBody>
      </p:sp>
    </p:spTree>
    <p:extLst>
      <p:ext uri="{BB962C8B-B14F-4D97-AF65-F5344CB8AC3E}">
        <p14:creationId xmlns:p14="http://schemas.microsoft.com/office/powerpoint/2010/main" val="24454102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C9E41-B398-BF47-917E-ADE1F3416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NgFor</a:t>
            </a:r>
            <a:r>
              <a:rPr lang="en-US" dirty="0"/>
              <a:t> - 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C096-1692-9546-9671-E4E9F417C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an index for each iteration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038685-8925-7B40-8FD1-489B29E30167}"/>
              </a:ext>
            </a:extLst>
          </p:cNvPr>
          <p:cNvSpPr/>
          <p:nvPr/>
        </p:nvSpPr>
        <p:spPr>
          <a:xfrm>
            <a:off x="1095542" y="2031110"/>
            <a:ext cx="9593096" cy="3693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&lt;li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*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ngFor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"let p of photos; let </a:t>
            </a:r>
            <a:r>
              <a:rPr lang="en-US" dirty="0" err="1">
                <a:solidFill>
                  <a:srgbClr val="0000FF"/>
                </a:solidFill>
                <a:latin typeface="Menlo" panose="020B0609030804020204" pitchFamily="49" charset="0"/>
              </a:rPr>
              <a:t>num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 = index"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&gt;&lt;/li&gt;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6993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C2226-1C87-8C49-A560-F5C4E6113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NgNonBindable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ECE70-F6B7-1540-B32B-B34E49890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Tell Angular </a:t>
            </a:r>
            <a:r>
              <a:rPr lang="en-US" b="1" u="sng" dirty="0">
                <a:solidFill>
                  <a:srgbClr val="C00000"/>
                </a:solidFill>
              </a:rPr>
              <a:t>not to compile </a:t>
            </a:r>
            <a:r>
              <a:rPr lang="en-US" dirty="0"/>
              <a:t>or bind a particular section of your page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838C87-AFCC-8948-84EA-798AD0067EE9}"/>
              </a:ext>
            </a:extLst>
          </p:cNvPr>
          <p:cNvSpPr/>
          <p:nvPr/>
        </p:nvSpPr>
        <p:spPr>
          <a:xfrm>
            <a:off x="884583" y="1992651"/>
            <a:ext cx="897503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&lt;div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class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='</a:t>
            </a:r>
            <a:r>
              <a:rPr lang="en-US" dirty="0" err="1">
                <a:solidFill>
                  <a:srgbClr val="800000"/>
                </a:solidFill>
                <a:latin typeface="Menlo" panose="020B0609030804020204" pitchFamily="49" charset="0"/>
              </a:rPr>
              <a:t>ngNonBindableDemo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’&gt;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	&lt;span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"bordered"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{{ content }}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&lt;/span&gt;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&lt;span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"pre"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ngNonBindable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&amp;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larr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 This is what {{ content }} rendered 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</a:t>
            </a:r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&lt;/span&gt;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800000"/>
                </a:solidFill>
                <a:latin typeface="Menlo" panose="020B0609030804020204" pitchFamily="49" charset="0"/>
              </a:rPr>
              <a:t>&lt;/div&gt;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393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E3317A-BD99-4944-AEFF-489EF3F99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Agenda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82030-4BF6-41D1-BB1F-7BFB5473B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Binding</a:t>
            </a:r>
          </a:p>
          <a:p>
            <a:r>
              <a:rPr lang="nl-BE" dirty="0"/>
              <a:t>Binding Events</a:t>
            </a:r>
          </a:p>
          <a:p>
            <a:r>
              <a:rPr lang="nl-BE" dirty="0"/>
              <a:t>Built-in directives</a:t>
            </a:r>
          </a:p>
          <a:p>
            <a:pPr marL="457200" lvl="1" indent="0">
              <a:buNone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40616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Binding Syntax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737203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7D06C36-509C-4A18-9519-C94E99291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Binding</a:t>
            </a:r>
            <a:endParaRPr lang="en-B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F2B702-3D5C-4434-9937-AEB8D4FBDBAA}"/>
              </a:ext>
            </a:extLst>
          </p:cNvPr>
          <p:cNvSpPr txBox="1"/>
          <p:nvPr/>
        </p:nvSpPr>
        <p:spPr>
          <a:xfrm>
            <a:off x="6413771" y="1604973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dirty="0">
                <a:solidFill>
                  <a:prstClr val="black"/>
                </a:solidFill>
                <a:latin typeface="Calibri" panose="020F0502020204030204"/>
              </a:rPr>
              <a:t>Name: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54E5DD-7597-4FCF-9265-5003A0BC9C15}"/>
              </a:ext>
            </a:extLst>
          </p:cNvPr>
          <p:cNvSpPr/>
          <p:nvPr/>
        </p:nvSpPr>
        <p:spPr>
          <a:xfrm>
            <a:off x="6517533" y="1942466"/>
            <a:ext cx="3482502" cy="363485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DeRudder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D37455-E756-4540-B35C-52DF4BF87CEC}"/>
              </a:ext>
            </a:extLst>
          </p:cNvPr>
          <p:cNvSpPr txBox="1"/>
          <p:nvPr/>
        </p:nvSpPr>
        <p:spPr>
          <a:xfrm>
            <a:off x="6413771" y="2370894"/>
            <a:ext cx="1231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dirty="0">
                <a:solidFill>
                  <a:prstClr val="black"/>
                </a:solidFill>
                <a:latin typeface="Calibri" panose="020F0502020204030204"/>
              </a:rPr>
              <a:t>First name: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046207-EC8B-485B-B035-621608594274}"/>
              </a:ext>
            </a:extLst>
          </p:cNvPr>
          <p:cNvSpPr/>
          <p:nvPr/>
        </p:nvSpPr>
        <p:spPr>
          <a:xfrm>
            <a:off x="6517533" y="2701316"/>
            <a:ext cx="3482502" cy="363485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Kevin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B09B24-A867-4E72-B05F-A3DFBF0A2D54}"/>
              </a:ext>
            </a:extLst>
          </p:cNvPr>
          <p:cNvSpPr/>
          <p:nvPr/>
        </p:nvSpPr>
        <p:spPr>
          <a:xfrm>
            <a:off x="8579797" y="3220125"/>
            <a:ext cx="1420238" cy="350195"/>
          </a:xfrm>
          <a:prstGeom prst="rect">
            <a:avLst/>
          </a:prstGeom>
          <a:solidFill>
            <a:srgbClr val="0F8FA9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3942A0-A35C-4D18-BE33-F84D3C6C7DB2}"/>
              </a:ext>
            </a:extLst>
          </p:cNvPr>
          <p:cNvSpPr txBox="1"/>
          <p:nvPr/>
        </p:nvSpPr>
        <p:spPr>
          <a:xfrm>
            <a:off x="6906640" y="3634811"/>
            <a:ext cx="323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dirty="0">
                <a:solidFill>
                  <a:prstClr val="black"/>
                </a:solidFill>
                <a:latin typeface="Calibri" panose="020F0502020204030204"/>
              </a:rPr>
              <a:t>Thank your for submitting, Kevin</a:t>
            </a:r>
          </a:p>
        </p:txBody>
      </p:sp>
      <p:pic>
        <p:nvPicPr>
          <p:cNvPr id="13" name="Picture 2" descr="Image result for drawing person png">
            <a:extLst>
              <a:ext uri="{FF2B5EF4-FFF2-40B4-BE49-F238E27FC236}">
                <a16:creationId xmlns:a16="http://schemas.microsoft.com/office/drawing/2014/main" id="{F2234AAA-70F6-40EF-9030-6BD0AA346E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41" y="1012435"/>
            <a:ext cx="1688880" cy="3377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67EE38C-1E12-4E71-AF95-40C9BFAD3BAB}"/>
              </a:ext>
            </a:extLst>
          </p:cNvPr>
          <p:cNvSpPr txBox="1"/>
          <p:nvPr/>
        </p:nvSpPr>
        <p:spPr>
          <a:xfrm>
            <a:off x="1117791" y="2140061"/>
            <a:ext cx="522579" cy="461665"/>
          </a:xfrm>
          <a:prstGeom prst="rect">
            <a:avLst/>
          </a:prstGeom>
          <a:solidFill>
            <a:srgbClr val="0F8FA9"/>
          </a:solidFill>
        </p:spPr>
        <p:txBody>
          <a:bodyPr wrap="none" rtlCol="0">
            <a:spAutoFit/>
          </a:bodyPr>
          <a:lstStyle/>
          <a:p>
            <a:pPr algn="ctr" defTabSz="914400"/>
            <a:r>
              <a:rPr lang="nl-BE" sz="1200" dirty="0">
                <a:solidFill>
                  <a:prstClr val="white"/>
                </a:solidFill>
                <a:latin typeface="Calibri" panose="020F0502020204030204"/>
              </a:rPr>
              <a:t>I’m</a:t>
            </a:r>
          </a:p>
          <a:p>
            <a:pPr algn="ctr" defTabSz="914400"/>
            <a:r>
              <a:rPr lang="nl-BE" sz="1200" dirty="0">
                <a:solidFill>
                  <a:prstClr val="white"/>
                </a:solidFill>
                <a:latin typeface="Calibri" panose="020F0502020204030204"/>
              </a:rPr>
              <a:t>Kevin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0167B7-3EB7-429F-86B6-7CEEE3C614B9}"/>
              </a:ext>
            </a:extLst>
          </p:cNvPr>
          <p:cNvSpPr txBox="1"/>
          <p:nvPr/>
        </p:nvSpPr>
        <p:spPr>
          <a:xfrm>
            <a:off x="2450935" y="1955395"/>
            <a:ext cx="2114145" cy="1200329"/>
          </a:xfrm>
          <a:prstGeom prst="rect">
            <a:avLst/>
          </a:prstGeom>
          <a:solidFill>
            <a:srgbClr val="F7931C"/>
          </a:solidFill>
        </p:spPr>
        <p:txBody>
          <a:bodyPr wrap="square" rtlCol="0">
            <a:spAutoFit/>
          </a:bodyPr>
          <a:lstStyle/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{</a:t>
            </a:r>
          </a:p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    Name: DeRudder,</a:t>
            </a:r>
          </a:p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    FirstName: Kevin</a:t>
            </a:r>
          </a:p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}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0B7CD6D-FC47-422A-ABDF-A68883B6E989}"/>
              </a:ext>
            </a:extLst>
          </p:cNvPr>
          <p:cNvCxnSpPr>
            <a:stCxn id="15" idx="3"/>
            <a:endCxn id="8" idx="1"/>
          </p:cNvCxnSpPr>
          <p:nvPr/>
        </p:nvCxnSpPr>
        <p:spPr>
          <a:xfrm flipV="1">
            <a:off x="4565080" y="2124209"/>
            <a:ext cx="1952453" cy="431351"/>
          </a:xfrm>
          <a:prstGeom prst="straightConnector1">
            <a:avLst/>
          </a:prstGeom>
          <a:noFill/>
          <a:ln w="38100" cap="flat" cmpd="sng" algn="ctr">
            <a:solidFill>
              <a:srgbClr val="F7931C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71CEEB-A87A-4E40-A39D-94AB80F58461}"/>
              </a:ext>
            </a:extLst>
          </p:cNvPr>
          <p:cNvCxnSpPr>
            <a:stCxn id="15" idx="3"/>
            <a:endCxn id="10" idx="1"/>
          </p:cNvCxnSpPr>
          <p:nvPr/>
        </p:nvCxnSpPr>
        <p:spPr>
          <a:xfrm>
            <a:off x="4565080" y="2555560"/>
            <a:ext cx="1952453" cy="327499"/>
          </a:xfrm>
          <a:prstGeom prst="straightConnector1">
            <a:avLst/>
          </a:prstGeom>
          <a:noFill/>
          <a:ln w="38100" cap="flat" cmpd="sng" algn="ctr">
            <a:solidFill>
              <a:srgbClr val="F7931C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8" name="Elbow Connector 29">
            <a:extLst>
              <a:ext uri="{FF2B5EF4-FFF2-40B4-BE49-F238E27FC236}">
                <a16:creationId xmlns:a16="http://schemas.microsoft.com/office/drawing/2014/main" id="{20AEBF16-B721-40B8-8F10-8A9A5D316397}"/>
              </a:ext>
            </a:extLst>
          </p:cNvPr>
          <p:cNvCxnSpPr>
            <a:stCxn id="15" idx="2"/>
          </p:cNvCxnSpPr>
          <p:nvPr/>
        </p:nvCxnSpPr>
        <p:spPr>
          <a:xfrm rot="16200000" flipH="1">
            <a:off x="5814086" y="849646"/>
            <a:ext cx="1601010" cy="6213166"/>
          </a:xfrm>
          <a:prstGeom prst="bentConnector2">
            <a:avLst/>
          </a:prstGeom>
          <a:noFill/>
          <a:ln w="38100" cap="flat" cmpd="sng" algn="ctr">
            <a:solidFill>
              <a:srgbClr val="F7931C"/>
            </a:solidFill>
            <a:prstDash val="solid"/>
            <a:miter lim="800000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F81D0B1-FFA9-4E18-96E9-C173ACD25172}"/>
              </a:ext>
            </a:extLst>
          </p:cNvPr>
          <p:cNvCxnSpPr/>
          <p:nvPr/>
        </p:nvCxnSpPr>
        <p:spPr>
          <a:xfrm flipH="1" flipV="1">
            <a:off x="9721174" y="3956228"/>
            <a:ext cx="1" cy="800507"/>
          </a:xfrm>
          <a:prstGeom prst="straightConnector1">
            <a:avLst/>
          </a:prstGeom>
          <a:noFill/>
          <a:ln w="38100" cap="flat" cmpd="sng" algn="ctr">
            <a:solidFill>
              <a:srgbClr val="F7931C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245996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0DE21-CF21-48C7-BFA0-28220A47E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Interpolation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A8BEF-F90D-4745-A7DE-B425FF944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Bind a property using </a:t>
            </a:r>
            <a:r>
              <a:rPr lang="nl-BE" b="1" dirty="0">
                <a:solidFill>
                  <a:srgbClr val="0F8F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{{ }}</a:t>
            </a:r>
          </a:p>
          <a:p>
            <a:endParaRPr lang="en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CA3272-7922-4422-9A70-B4A79FCEF198}"/>
              </a:ext>
            </a:extLst>
          </p:cNvPr>
          <p:cNvSpPr txBox="1"/>
          <p:nvPr/>
        </p:nvSpPr>
        <p:spPr>
          <a:xfrm>
            <a:off x="6290627" y="2166478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dirty="0">
                <a:solidFill>
                  <a:prstClr val="black"/>
                </a:solidFill>
                <a:latin typeface="Calibri" panose="020F0502020204030204"/>
              </a:rPr>
              <a:t>Name: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B55431-3CE3-4CE8-AF4B-F3E6CE65E1AC}"/>
              </a:ext>
            </a:extLst>
          </p:cNvPr>
          <p:cNvSpPr/>
          <p:nvPr/>
        </p:nvSpPr>
        <p:spPr>
          <a:xfrm>
            <a:off x="6394389" y="2503971"/>
            <a:ext cx="3482502" cy="363485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DeRudder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383CC9-1FE6-4D92-B4AA-90377A8F12BD}"/>
              </a:ext>
            </a:extLst>
          </p:cNvPr>
          <p:cNvSpPr txBox="1"/>
          <p:nvPr/>
        </p:nvSpPr>
        <p:spPr>
          <a:xfrm>
            <a:off x="6290627" y="2932399"/>
            <a:ext cx="1231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dirty="0">
                <a:solidFill>
                  <a:prstClr val="black"/>
                </a:solidFill>
                <a:latin typeface="Calibri" panose="020F0502020204030204"/>
              </a:rPr>
              <a:t>First name: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2ABB5-5E3D-4FFE-A1DA-5D6A69D4E04B}"/>
              </a:ext>
            </a:extLst>
          </p:cNvPr>
          <p:cNvSpPr/>
          <p:nvPr/>
        </p:nvSpPr>
        <p:spPr>
          <a:xfrm>
            <a:off x="6394389" y="3262821"/>
            <a:ext cx="3482502" cy="363485"/>
          </a:xfrm>
          <a:prstGeom prst="rect">
            <a:avLst/>
          </a:prstGeom>
          <a:noFill/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Kevin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279253-A984-492E-A63B-2F47F74F8AD3}"/>
              </a:ext>
            </a:extLst>
          </p:cNvPr>
          <p:cNvSpPr/>
          <p:nvPr/>
        </p:nvSpPr>
        <p:spPr>
          <a:xfrm>
            <a:off x="8456653" y="3781630"/>
            <a:ext cx="1420238" cy="350195"/>
          </a:xfrm>
          <a:prstGeom prst="rect">
            <a:avLst/>
          </a:prstGeom>
          <a:solidFill>
            <a:srgbClr val="0F8FA9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C8BCC6-7A7B-4CD6-AB8D-77F097F2736E}"/>
              </a:ext>
            </a:extLst>
          </p:cNvPr>
          <p:cNvSpPr txBox="1"/>
          <p:nvPr/>
        </p:nvSpPr>
        <p:spPr>
          <a:xfrm>
            <a:off x="6783496" y="4196316"/>
            <a:ext cx="323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dirty="0">
                <a:solidFill>
                  <a:prstClr val="black"/>
                </a:solidFill>
                <a:latin typeface="Calibri" panose="020F0502020204030204"/>
              </a:rPr>
              <a:t>Thank your for submitting, Kevin</a:t>
            </a:r>
          </a:p>
        </p:txBody>
      </p:sp>
      <p:pic>
        <p:nvPicPr>
          <p:cNvPr id="10" name="Picture 2" descr="Image result for drawing person png">
            <a:extLst>
              <a:ext uri="{FF2B5EF4-FFF2-40B4-BE49-F238E27FC236}">
                <a16:creationId xmlns:a16="http://schemas.microsoft.com/office/drawing/2014/main" id="{61E8F8EC-A0E5-4DB2-B75C-19A161C25A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777" y="1714500"/>
            <a:ext cx="1618600" cy="323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A6EB630-E08D-48B7-91F5-877E261B8E42}"/>
              </a:ext>
            </a:extLst>
          </p:cNvPr>
          <p:cNvSpPr txBox="1"/>
          <p:nvPr/>
        </p:nvSpPr>
        <p:spPr>
          <a:xfrm>
            <a:off x="1029787" y="2871435"/>
            <a:ext cx="522579" cy="461665"/>
          </a:xfrm>
          <a:prstGeom prst="rect">
            <a:avLst/>
          </a:prstGeom>
          <a:solidFill>
            <a:srgbClr val="0F8FA9"/>
          </a:solidFill>
        </p:spPr>
        <p:txBody>
          <a:bodyPr wrap="none" rtlCol="0">
            <a:spAutoFit/>
          </a:bodyPr>
          <a:lstStyle/>
          <a:p>
            <a:pPr algn="ctr" defTabSz="914400"/>
            <a:r>
              <a:rPr lang="nl-BE" sz="1200" dirty="0">
                <a:solidFill>
                  <a:prstClr val="white"/>
                </a:solidFill>
                <a:latin typeface="Calibri" panose="020F0502020204030204"/>
              </a:rPr>
              <a:t>I’m</a:t>
            </a:r>
          </a:p>
          <a:p>
            <a:pPr algn="ctr" defTabSz="914400"/>
            <a:r>
              <a:rPr lang="nl-BE" sz="1200" dirty="0">
                <a:solidFill>
                  <a:prstClr val="white"/>
                </a:solidFill>
                <a:latin typeface="Calibri" panose="020F0502020204030204"/>
              </a:rPr>
              <a:t>Kevin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5F1F32-5129-46CA-9583-0E902BD70585}"/>
              </a:ext>
            </a:extLst>
          </p:cNvPr>
          <p:cNvSpPr txBox="1"/>
          <p:nvPr/>
        </p:nvSpPr>
        <p:spPr>
          <a:xfrm>
            <a:off x="2327791" y="2516900"/>
            <a:ext cx="2114145" cy="1200329"/>
          </a:xfrm>
          <a:prstGeom prst="rect">
            <a:avLst/>
          </a:prstGeom>
          <a:solidFill>
            <a:srgbClr val="F7931C"/>
          </a:solidFill>
        </p:spPr>
        <p:txBody>
          <a:bodyPr wrap="square" rtlCol="0">
            <a:spAutoFit/>
          </a:bodyPr>
          <a:lstStyle/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{</a:t>
            </a:r>
          </a:p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    Name: DeRudder,</a:t>
            </a:r>
          </a:p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    FirstName: Kevin</a:t>
            </a:r>
          </a:p>
          <a:p>
            <a:pPr defTabSz="914400"/>
            <a:r>
              <a:rPr lang="nl-BE" dirty="0">
                <a:solidFill>
                  <a:prstClr val="white"/>
                </a:solidFill>
                <a:latin typeface="Calibri" panose="020F0502020204030204"/>
              </a:rPr>
              <a:t>}</a:t>
            </a:r>
          </a:p>
        </p:txBody>
      </p:sp>
      <p:cxnSp>
        <p:nvCxnSpPr>
          <p:cNvPr id="13" name="Elbow Connector 14">
            <a:extLst>
              <a:ext uri="{FF2B5EF4-FFF2-40B4-BE49-F238E27FC236}">
                <a16:creationId xmlns:a16="http://schemas.microsoft.com/office/drawing/2014/main" id="{1495D0C8-041F-4500-B35E-B36D324068D7}"/>
              </a:ext>
            </a:extLst>
          </p:cNvPr>
          <p:cNvCxnSpPr>
            <a:stCxn id="12" idx="2"/>
          </p:cNvCxnSpPr>
          <p:nvPr/>
        </p:nvCxnSpPr>
        <p:spPr>
          <a:xfrm rot="16200000" flipH="1">
            <a:off x="5690942" y="1411151"/>
            <a:ext cx="1601010" cy="6213166"/>
          </a:xfrm>
          <a:prstGeom prst="bentConnector2">
            <a:avLst/>
          </a:prstGeom>
          <a:noFill/>
          <a:ln w="38100" cap="flat" cmpd="sng" algn="ctr">
            <a:solidFill>
              <a:srgbClr val="F7931C"/>
            </a:solidFill>
            <a:prstDash val="solid"/>
            <a:miter lim="800000"/>
          </a:ln>
          <a:effectLst/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E9BCBE-6F6D-4917-9D5D-600E3DF65FDA}"/>
              </a:ext>
            </a:extLst>
          </p:cNvPr>
          <p:cNvCxnSpPr/>
          <p:nvPr/>
        </p:nvCxnSpPr>
        <p:spPr>
          <a:xfrm flipH="1" flipV="1">
            <a:off x="9598030" y="4517733"/>
            <a:ext cx="1" cy="800507"/>
          </a:xfrm>
          <a:prstGeom prst="straightConnector1">
            <a:avLst/>
          </a:prstGeom>
          <a:noFill/>
          <a:ln w="38100" cap="flat" cmpd="sng" algn="ctr">
            <a:solidFill>
              <a:srgbClr val="F7931C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85A829B-A4EE-4ECD-A3CB-53892D1DBD24}"/>
              </a:ext>
            </a:extLst>
          </p:cNvPr>
          <p:cNvSpPr txBox="1"/>
          <p:nvPr/>
        </p:nvSpPr>
        <p:spPr>
          <a:xfrm>
            <a:off x="5202925" y="5428706"/>
            <a:ext cx="34067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sz="2800" b="1" dirty="0">
                <a:solidFill>
                  <a:srgbClr val="0F8FA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{{ FirstName }}</a:t>
            </a:r>
          </a:p>
        </p:txBody>
      </p:sp>
    </p:spTree>
    <p:extLst>
      <p:ext uri="{BB962C8B-B14F-4D97-AF65-F5344CB8AC3E}">
        <p14:creationId xmlns:p14="http://schemas.microsoft.com/office/powerpoint/2010/main" val="4058452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79CE6-921B-479D-8F9C-EE6262EF5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Interpolation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E8D3C-817F-43FD-9FC5-F7789BAA3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Angular pulls the value from the components properties</a:t>
            </a:r>
          </a:p>
          <a:p>
            <a:r>
              <a:rPr lang="nl-BE" dirty="0"/>
              <a:t>Angular updates the display when these properties change</a:t>
            </a:r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0803EF-5FEF-4F7C-86C1-3F9A2E3B518B}"/>
              </a:ext>
            </a:extLst>
          </p:cNvPr>
          <p:cNvSpPr/>
          <p:nvPr/>
        </p:nvSpPr>
        <p:spPr>
          <a:xfrm>
            <a:off x="449154" y="704093"/>
            <a:ext cx="9790329" cy="409342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import { Component } from 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'@angular/core'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@Component({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selector: 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'demo-app'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template: 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    &lt;p&gt;Thank your for submitting, {{</a:t>
            </a:r>
            <a:r>
              <a: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FirstName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}}&lt;/p&gt;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    `</a:t>
            </a:r>
            <a:endParaRPr kumimoji="0" lang="nl-BE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export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class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2B91AF"/>
                </a:solidFill>
                <a:effectLst/>
                <a:uLnTx/>
                <a:uFillTx/>
                <a:latin typeface="Consolas" panose="020B0609020204030204" pitchFamily="49" charset="0"/>
              </a:rPr>
              <a:t>DemoComponent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FirstName = 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'Kevin'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Name = 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'DeRudder'</a:t>
            </a: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nl-BE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6720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D88CC-8E30-4639-AB11-B27B91EC8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Binding displayed output values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700E5-C85D-47ED-84B3-317761005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Enclose extra text | data inside the brackets</a:t>
            </a:r>
          </a:p>
          <a:p>
            <a:pPr lvl="1"/>
            <a:r>
              <a:rPr lang="nl-BE" dirty="0"/>
              <a:t>This is called a </a:t>
            </a:r>
            <a:r>
              <a:rPr lang="nl-BE" b="1" dirty="0"/>
              <a:t>PIPE</a:t>
            </a:r>
            <a:r>
              <a:rPr lang="nl-BE" dirty="0"/>
              <a:t> and its purpose is to </a:t>
            </a:r>
            <a:r>
              <a:rPr lang="nl-BE" b="1" dirty="0"/>
              <a:t>format the variable</a:t>
            </a:r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D0E9EF-0C70-4D7D-9E83-C260AFA20F1B}"/>
              </a:ext>
            </a:extLst>
          </p:cNvPr>
          <p:cNvSpPr/>
          <p:nvPr/>
        </p:nvSpPr>
        <p:spPr>
          <a:xfrm>
            <a:off x="501756" y="2431280"/>
            <a:ext cx="9685126" cy="156966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A31515"/>
                </a:solidFill>
                <a:latin typeface="Consolas" panose="020B0609020204030204" pitchFamily="49" charset="0"/>
              </a:rPr>
              <a:t>&lt;p&gt;</a:t>
            </a:r>
          </a:p>
          <a:p>
            <a:r>
              <a:rPr lang="nl-BE" sz="2400" dirty="0">
                <a:solidFill>
                  <a:srgbClr val="A31515"/>
                </a:solidFill>
                <a:latin typeface="Consolas" panose="020B0609020204030204" pitchFamily="49" charset="0"/>
              </a:rPr>
              <a:t>	Thank your for submitting, {{FirstName}} on 	</a:t>
            </a:r>
            <a:r>
              <a:rPr lang="nl-BE" sz="2400" b="1" dirty="0">
                <a:solidFill>
                  <a:srgbClr val="A31515"/>
                </a:solidFill>
                <a:latin typeface="Consolas" panose="020B0609020204030204" pitchFamily="49" charset="0"/>
              </a:rPr>
              <a:t>{{today|date:'dd/MM/yyyy'}}</a:t>
            </a:r>
          </a:p>
          <a:p>
            <a:r>
              <a:rPr lang="nl-BE" sz="2400" dirty="0">
                <a:solidFill>
                  <a:srgbClr val="A31515"/>
                </a:solidFill>
                <a:latin typeface="Consolas" panose="020B0609020204030204" pitchFamily="49" charset="0"/>
              </a:rPr>
              <a:t>&lt;/p&gt;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611721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eenrichtingsverkeer">
            <a:extLst>
              <a:ext uri="{FF2B5EF4-FFF2-40B4-BE49-F238E27FC236}">
                <a16:creationId xmlns:a16="http://schemas.microsoft.com/office/drawing/2014/main" id="{A346D5C4-D3BB-49FF-AA28-305F9D035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137" y="977325"/>
            <a:ext cx="3640138" cy="3640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D0BC92-3461-49C1-BB93-E2A54E385EEF}"/>
              </a:ext>
            </a:extLst>
          </p:cNvPr>
          <p:cNvSpPr txBox="1"/>
          <p:nvPr/>
        </p:nvSpPr>
        <p:spPr>
          <a:xfrm>
            <a:off x="4302657" y="4681492"/>
            <a:ext cx="18070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b="1" dirty="0">
                <a:solidFill>
                  <a:srgbClr val="00558B"/>
                </a:solidFill>
              </a:rPr>
              <a:t>ONE WAY</a:t>
            </a:r>
          </a:p>
        </p:txBody>
      </p:sp>
    </p:spTree>
    <p:extLst>
      <p:ext uri="{BB962C8B-B14F-4D97-AF65-F5344CB8AC3E}">
        <p14:creationId xmlns:p14="http://schemas.microsoft.com/office/powerpoint/2010/main" val="3836610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3518</TotalTime>
  <Words>812</Words>
  <Application>Microsoft Office PowerPoint</Application>
  <PresentationFormat>Custom</PresentationFormat>
  <Paragraphs>201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Calibri</vt:lpstr>
      <vt:lpstr>Consolas</vt:lpstr>
      <vt:lpstr>Courier New</vt:lpstr>
      <vt:lpstr>Lucida Grande</vt:lpstr>
      <vt:lpstr>Menlo</vt:lpstr>
      <vt:lpstr>Wingdings</vt:lpstr>
      <vt:lpstr>Office-thema</vt:lpstr>
      <vt:lpstr>Angular</vt:lpstr>
      <vt:lpstr>PowerPoint Presentation</vt:lpstr>
      <vt:lpstr>Agenda</vt:lpstr>
      <vt:lpstr>Angular</vt:lpstr>
      <vt:lpstr>Binding</vt:lpstr>
      <vt:lpstr>Interpolation</vt:lpstr>
      <vt:lpstr>Interpolation</vt:lpstr>
      <vt:lpstr>Binding displayed output values</vt:lpstr>
      <vt:lpstr>PowerPoint Presentation</vt:lpstr>
      <vt:lpstr>Bind input fields – 2 way?</vt:lpstr>
      <vt:lpstr>2 way databinding</vt:lpstr>
      <vt:lpstr>Angular</vt:lpstr>
      <vt:lpstr>Binding events</vt:lpstr>
      <vt:lpstr>$event object</vt:lpstr>
      <vt:lpstr>$event object</vt:lpstr>
      <vt:lpstr>$event casting</vt:lpstr>
      <vt:lpstr>Setting element properties</vt:lpstr>
      <vt:lpstr>Angular</vt:lpstr>
      <vt:lpstr>Directive</vt:lpstr>
      <vt:lpstr>Built-in directives</vt:lpstr>
      <vt:lpstr>NgIf</vt:lpstr>
      <vt:lpstr>NgSwitch</vt:lpstr>
      <vt:lpstr>NgStyle</vt:lpstr>
      <vt:lpstr>NgStyle</vt:lpstr>
      <vt:lpstr>NgClass</vt:lpstr>
      <vt:lpstr>NgClass</vt:lpstr>
      <vt:lpstr>NgFor</vt:lpstr>
      <vt:lpstr>NgFor - index</vt:lpstr>
      <vt:lpstr>NgNonBindable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34</cp:revision>
  <dcterms:created xsi:type="dcterms:W3CDTF">2016-02-10T13:35:37Z</dcterms:created>
  <dcterms:modified xsi:type="dcterms:W3CDTF">2019-01-09T07:56:24Z</dcterms:modified>
</cp:coreProperties>
</file>

<file path=docProps/thumbnail.jpeg>
</file>